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71" r:id="rId6"/>
    <p:sldId id="259" r:id="rId7"/>
    <p:sldId id="280" r:id="rId8"/>
    <p:sldId id="279" r:id="rId9"/>
    <p:sldId id="260" r:id="rId10"/>
    <p:sldId id="261" r:id="rId11"/>
    <p:sldId id="278" r:id="rId12"/>
    <p:sldId id="277" r:id="rId13"/>
    <p:sldId id="262" r:id="rId14"/>
    <p:sldId id="267" r:id="rId15"/>
    <p:sldId id="269" r:id="rId16"/>
    <p:sldId id="270" r:id="rId17"/>
    <p:sldId id="272" r:id="rId18"/>
    <p:sldId id="273" r:id="rId19"/>
    <p:sldId id="265" r:id="rId20"/>
    <p:sldId id="266" r:id="rId21"/>
    <p:sldId id="281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8B5D2-2E13-429D-8AF7-7D7896316A5C}" v="17" dt="2021-08-25T12:13:14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, Glenn de" userId="5c175a28-9c89-41aa-be4f-d58e512060c2" providerId="ADAL" clId="{EC28B5D2-2E13-429D-8AF7-7D7896316A5C}"/>
    <pc:docChg chg="undo custSel modSld">
      <pc:chgData name="Wolf, Glenn de" userId="5c175a28-9c89-41aa-be4f-d58e512060c2" providerId="ADAL" clId="{EC28B5D2-2E13-429D-8AF7-7D7896316A5C}" dt="2021-08-25T12:13:15.478" v="25" actId="26606"/>
      <pc:docMkLst>
        <pc:docMk/>
      </pc:docMkLst>
      <pc:sldChg chg="modSp mod">
        <pc:chgData name="Wolf, Glenn de" userId="5c175a28-9c89-41aa-be4f-d58e512060c2" providerId="ADAL" clId="{EC28B5D2-2E13-429D-8AF7-7D7896316A5C}" dt="2021-08-25T12:08:53.131" v="7" actId="1076"/>
        <pc:sldMkLst>
          <pc:docMk/>
          <pc:sldMk cId="2650273727" sldId="266"/>
        </pc:sldMkLst>
        <pc:spChg chg="mod">
          <ac:chgData name="Wolf, Glenn de" userId="5c175a28-9c89-41aa-be4f-d58e512060c2" providerId="ADAL" clId="{EC28B5D2-2E13-429D-8AF7-7D7896316A5C}" dt="2021-08-25T12:08:53.131" v="7" actId="1076"/>
          <ac:spMkLst>
            <pc:docMk/>
            <pc:sldMk cId="2650273727" sldId="266"/>
            <ac:spMk id="3" creationId="{F949447E-C2AC-4085-B499-17497CA0838C}"/>
          </ac:spMkLst>
        </pc:spChg>
      </pc:sldChg>
      <pc:sldChg chg="addSp modSp mod setBg">
        <pc:chgData name="Wolf, Glenn de" userId="5c175a28-9c89-41aa-be4f-d58e512060c2" providerId="ADAL" clId="{EC28B5D2-2E13-429D-8AF7-7D7896316A5C}" dt="2021-08-25T12:09:46.751" v="18" actId="403"/>
        <pc:sldMkLst>
          <pc:docMk/>
          <pc:sldMk cId="1679103843" sldId="273"/>
        </pc:sldMkLst>
        <pc:spChg chg="mod">
          <ac:chgData name="Wolf, Glenn de" userId="5c175a28-9c89-41aa-be4f-d58e512060c2" providerId="ADAL" clId="{EC28B5D2-2E13-429D-8AF7-7D7896316A5C}" dt="2021-08-25T12:09:24.507" v="11" actId="26606"/>
          <ac:spMkLst>
            <pc:docMk/>
            <pc:sldMk cId="1679103843" sldId="273"/>
            <ac:spMk id="2" creationId="{E9B40EBC-292A-4A28-8061-A7EED4CB15C3}"/>
          </ac:spMkLst>
        </pc:spChg>
        <pc:spChg chg="mod">
          <ac:chgData name="Wolf, Glenn de" userId="5c175a28-9c89-41aa-be4f-d58e512060c2" providerId="ADAL" clId="{EC28B5D2-2E13-429D-8AF7-7D7896316A5C}" dt="2021-08-25T12:09:46.751" v="18" actId="403"/>
          <ac:spMkLst>
            <pc:docMk/>
            <pc:sldMk cId="1679103843" sldId="273"/>
            <ac:spMk id="3" creationId="{26BE8A2D-57A5-4CB5-8143-426110C9021D}"/>
          </ac:spMkLst>
        </pc:spChg>
        <pc:picChg chg="add mod">
          <ac:chgData name="Wolf, Glenn de" userId="5c175a28-9c89-41aa-be4f-d58e512060c2" providerId="ADAL" clId="{EC28B5D2-2E13-429D-8AF7-7D7896316A5C}" dt="2021-08-25T12:09:40.267" v="16" actId="14100"/>
          <ac:picMkLst>
            <pc:docMk/>
            <pc:sldMk cId="1679103843" sldId="273"/>
            <ac:picMk id="4" creationId="{0D28A1CB-7DD0-441F-A4DD-B5491F5DA04B}"/>
          </ac:picMkLst>
        </pc:picChg>
      </pc:sldChg>
      <pc:sldChg chg="addSp modSp mod setBg">
        <pc:chgData name="Wolf, Glenn de" userId="5c175a28-9c89-41aa-be4f-d58e512060c2" providerId="ADAL" clId="{EC28B5D2-2E13-429D-8AF7-7D7896316A5C}" dt="2021-08-25T12:13:15.478" v="25" actId="26606"/>
        <pc:sldMkLst>
          <pc:docMk/>
          <pc:sldMk cId="1420835828" sldId="281"/>
        </pc:sldMkLst>
        <pc:spChg chg="mod">
          <ac:chgData name="Wolf, Glenn de" userId="5c175a28-9c89-41aa-be4f-d58e512060c2" providerId="ADAL" clId="{EC28B5D2-2E13-429D-8AF7-7D7896316A5C}" dt="2021-08-25T12:12:53.808" v="20" actId="26606"/>
          <ac:spMkLst>
            <pc:docMk/>
            <pc:sldMk cId="1420835828" sldId="281"/>
            <ac:spMk id="2" creationId="{1870BA9A-5893-4374-A4FD-C3D71C3A9D71}"/>
          </ac:spMkLst>
        </pc:spChg>
        <pc:spChg chg="mod">
          <ac:chgData name="Wolf, Glenn de" userId="5c175a28-9c89-41aa-be4f-d58e512060c2" providerId="ADAL" clId="{EC28B5D2-2E13-429D-8AF7-7D7896316A5C}" dt="2021-08-25T12:13:00.066" v="23" actId="403"/>
          <ac:spMkLst>
            <pc:docMk/>
            <pc:sldMk cId="1420835828" sldId="281"/>
            <ac:spMk id="3" creationId="{F949447E-C2AC-4085-B499-17497CA0838C}"/>
          </ac:spMkLst>
        </pc:spChg>
        <pc:picChg chg="add mod">
          <ac:chgData name="Wolf, Glenn de" userId="5c175a28-9c89-41aa-be4f-d58e512060c2" providerId="ADAL" clId="{EC28B5D2-2E13-429D-8AF7-7D7896316A5C}" dt="2021-08-25T12:13:15.478" v="25" actId="26606"/>
          <ac:picMkLst>
            <pc:docMk/>
            <pc:sldMk cId="1420835828" sldId="281"/>
            <ac:picMk id="5122" creationId="{9BF5D89F-F456-4925-A853-B5EC7C499A1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AFBEE-04DB-4243-AE3B-65C32AFE2947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3CA4EE-34CF-4E82-A593-1E881010C017}">
      <dgm:prSet/>
      <dgm:spPr/>
      <dgm:t>
        <a:bodyPr/>
        <a:lstStyle/>
        <a:p>
          <a:r>
            <a:rPr lang="nl-NL" dirty="0"/>
            <a:t>Literatuuronderzoek</a:t>
          </a:r>
          <a:endParaRPr lang="en-US" dirty="0"/>
        </a:p>
      </dgm:t>
    </dgm:pt>
    <dgm:pt modelId="{21D938CD-F6A1-4409-A144-363DD84BA239}" type="parTrans" cxnId="{89A62396-2BDC-4AF2-8F76-F524BE127E55}">
      <dgm:prSet/>
      <dgm:spPr/>
      <dgm:t>
        <a:bodyPr/>
        <a:lstStyle/>
        <a:p>
          <a:endParaRPr lang="en-US"/>
        </a:p>
      </dgm:t>
    </dgm:pt>
    <dgm:pt modelId="{52B89EC2-849F-4954-A2A2-FB7F2A79783D}" type="sibTrans" cxnId="{89A62396-2BDC-4AF2-8F76-F524BE127E55}">
      <dgm:prSet/>
      <dgm:spPr/>
      <dgm:t>
        <a:bodyPr/>
        <a:lstStyle/>
        <a:p>
          <a:endParaRPr lang="en-US"/>
        </a:p>
      </dgm:t>
    </dgm:pt>
    <dgm:pt modelId="{08B4D1A8-2C70-44B0-8B01-ADDE8A046301}">
      <dgm:prSet/>
      <dgm:spPr/>
      <dgm:t>
        <a:bodyPr/>
        <a:lstStyle/>
        <a:p>
          <a:r>
            <a:rPr lang="nl-NL" dirty="0"/>
            <a:t>Gebiedsbezoek</a:t>
          </a:r>
          <a:endParaRPr lang="en-US" dirty="0"/>
        </a:p>
      </dgm:t>
    </dgm:pt>
    <dgm:pt modelId="{639D3293-55CA-4308-A4BF-9DA96524EC17}" type="parTrans" cxnId="{5010CEAC-4545-4857-A3AF-83FAAE2E427C}">
      <dgm:prSet/>
      <dgm:spPr/>
      <dgm:t>
        <a:bodyPr/>
        <a:lstStyle/>
        <a:p>
          <a:endParaRPr lang="en-US"/>
        </a:p>
      </dgm:t>
    </dgm:pt>
    <dgm:pt modelId="{487B0086-6738-4ADA-B8B2-68E5BC909C2D}" type="sibTrans" cxnId="{5010CEAC-4545-4857-A3AF-83FAAE2E427C}">
      <dgm:prSet/>
      <dgm:spPr/>
      <dgm:t>
        <a:bodyPr/>
        <a:lstStyle/>
        <a:p>
          <a:endParaRPr lang="en-US"/>
        </a:p>
      </dgm:t>
    </dgm:pt>
    <dgm:pt modelId="{B2A9E319-66E7-4AA8-ABF3-2810663483FB}">
      <dgm:prSet/>
      <dgm:spPr/>
      <dgm:t>
        <a:bodyPr/>
        <a:lstStyle/>
        <a:p>
          <a:r>
            <a:rPr lang="nl-NL"/>
            <a:t>Interviews</a:t>
          </a:r>
          <a:endParaRPr lang="en-US"/>
        </a:p>
      </dgm:t>
    </dgm:pt>
    <dgm:pt modelId="{D6FDA982-31B5-43DC-9981-4DC72F143116}" type="parTrans" cxnId="{A2CA979B-280A-4B5C-A9F8-6140D62E5B42}">
      <dgm:prSet/>
      <dgm:spPr/>
      <dgm:t>
        <a:bodyPr/>
        <a:lstStyle/>
        <a:p>
          <a:endParaRPr lang="en-US"/>
        </a:p>
      </dgm:t>
    </dgm:pt>
    <dgm:pt modelId="{D5DB1686-37A7-411F-9179-FE98F91CCDFA}" type="sibTrans" cxnId="{A2CA979B-280A-4B5C-A9F8-6140D62E5B42}">
      <dgm:prSet/>
      <dgm:spPr/>
      <dgm:t>
        <a:bodyPr/>
        <a:lstStyle/>
        <a:p>
          <a:endParaRPr lang="en-US"/>
        </a:p>
      </dgm:t>
    </dgm:pt>
    <dgm:pt modelId="{97977857-4FD3-49A0-9E01-3A4364CA066C}">
      <dgm:prSet/>
      <dgm:spPr/>
      <dgm:t>
        <a:bodyPr/>
        <a:lstStyle/>
        <a:p>
          <a:r>
            <a:rPr lang="nl-NL" dirty="0"/>
            <a:t>Analyse</a:t>
          </a:r>
          <a:endParaRPr lang="en-US" dirty="0"/>
        </a:p>
      </dgm:t>
    </dgm:pt>
    <dgm:pt modelId="{862C8257-F2DD-40B9-8A5D-D5CB1EC25306}" type="parTrans" cxnId="{15F62F76-E9B1-45C3-8FE4-F865A0FD3DF2}">
      <dgm:prSet/>
      <dgm:spPr/>
      <dgm:t>
        <a:bodyPr/>
        <a:lstStyle/>
        <a:p>
          <a:endParaRPr lang="en-US"/>
        </a:p>
      </dgm:t>
    </dgm:pt>
    <dgm:pt modelId="{50D32F69-5A38-4782-A742-BE753D5040AF}" type="sibTrans" cxnId="{15F62F76-E9B1-45C3-8FE4-F865A0FD3DF2}">
      <dgm:prSet/>
      <dgm:spPr/>
      <dgm:t>
        <a:bodyPr/>
        <a:lstStyle/>
        <a:p>
          <a:endParaRPr lang="en-US"/>
        </a:p>
      </dgm:t>
    </dgm:pt>
    <dgm:pt modelId="{5848A7F6-B956-4099-A999-1D8FC4B852DF}" type="pres">
      <dgm:prSet presAssocID="{6F8AFBEE-04DB-4243-AE3B-65C32AFE2947}" presName="linear" presStyleCnt="0">
        <dgm:presLayoutVars>
          <dgm:dir/>
          <dgm:animLvl val="lvl"/>
          <dgm:resizeHandles val="exact"/>
        </dgm:presLayoutVars>
      </dgm:prSet>
      <dgm:spPr/>
    </dgm:pt>
    <dgm:pt modelId="{E884FAE3-E978-4A84-962C-276E6F97FB76}" type="pres">
      <dgm:prSet presAssocID="{443CA4EE-34CF-4E82-A593-1E881010C017}" presName="parentLin" presStyleCnt="0"/>
      <dgm:spPr/>
    </dgm:pt>
    <dgm:pt modelId="{48CFCEBA-48B7-405F-A5DE-A97A3FBF5E81}" type="pres">
      <dgm:prSet presAssocID="{443CA4EE-34CF-4E82-A593-1E881010C017}" presName="parentLeftMargin" presStyleLbl="node1" presStyleIdx="0" presStyleCnt="4"/>
      <dgm:spPr/>
    </dgm:pt>
    <dgm:pt modelId="{71EE5104-A83F-4B19-9FA6-1A8C8DB0AFE2}" type="pres">
      <dgm:prSet presAssocID="{443CA4EE-34CF-4E82-A593-1E881010C0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DA5FB3-C7FF-4243-838A-B27DD3059C44}" type="pres">
      <dgm:prSet presAssocID="{443CA4EE-34CF-4E82-A593-1E881010C017}" presName="negativeSpace" presStyleCnt="0"/>
      <dgm:spPr/>
    </dgm:pt>
    <dgm:pt modelId="{3E207766-0D5F-46ED-8D87-85B7D5ABC173}" type="pres">
      <dgm:prSet presAssocID="{443CA4EE-34CF-4E82-A593-1E881010C017}" presName="childText" presStyleLbl="conFgAcc1" presStyleIdx="0" presStyleCnt="4">
        <dgm:presLayoutVars>
          <dgm:bulletEnabled val="1"/>
        </dgm:presLayoutVars>
      </dgm:prSet>
      <dgm:spPr/>
    </dgm:pt>
    <dgm:pt modelId="{78EDA860-0F49-41FD-8303-F739CDC9FE1D}" type="pres">
      <dgm:prSet presAssocID="{52B89EC2-849F-4954-A2A2-FB7F2A79783D}" presName="spaceBetweenRectangles" presStyleCnt="0"/>
      <dgm:spPr/>
    </dgm:pt>
    <dgm:pt modelId="{EBB84C8A-4895-49CC-96C7-9B519B6BBC3A}" type="pres">
      <dgm:prSet presAssocID="{08B4D1A8-2C70-44B0-8B01-ADDE8A046301}" presName="parentLin" presStyleCnt="0"/>
      <dgm:spPr/>
    </dgm:pt>
    <dgm:pt modelId="{58BB13AB-AF72-4242-A9AE-7B101BB1FAA2}" type="pres">
      <dgm:prSet presAssocID="{08B4D1A8-2C70-44B0-8B01-ADDE8A046301}" presName="parentLeftMargin" presStyleLbl="node1" presStyleIdx="0" presStyleCnt="4"/>
      <dgm:spPr/>
    </dgm:pt>
    <dgm:pt modelId="{F42E6192-060A-41FA-8C53-FCCF70F95FE2}" type="pres">
      <dgm:prSet presAssocID="{08B4D1A8-2C70-44B0-8B01-ADDE8A0463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3F7B91-37A7-4182-85B2-3F013BD97C55}" type="pres">
      <dgm:prSet presAssocID="{08B4D1A8-2C70-44B0-8B01-ADDE8A046301}" presName="negativeSpace" presStyleCnt="0"/>
      <dgm:spPr/>
    </dgm:pt>
    <dgm:pt modelId="{6DCF56F0-406F-463F-AC86-B3A90CF295FF}" type="pres">
      <dgm:prSet presAssocID="{08B4D1A8-2C70-44B0-8B01-ADDE8A046301}" presName="childText" presStyleLbl="conFgAcc1" presStyleIdx="1" presStyleCnt="4">
        <dgm:presLayoutVars>
          <dgm:bulletEnabled val="1"/>
        </dgm:presLayoutVars>
      </dgm:prSet>
      <dgm:spPr/>
    </dgm:pt>
    <dgm:pt modelId="{9EEF4F05-BFB8-4E4C-B1EB-78943DF35D3C}" type="pres">
      <dgm:prSet presAssocID="{487B0086-6738-4ADA-B8B2-68E5BC909C2D}" presName="spaceBetweenRectangles" presStyleCnt="0"/>
      <dgm:spPr/>
    </dgm:pt>
    <dgm:pt modelId="{4A6CE4D4-5FB7-44FD-9582-1E717635C02D}" type="pres">
      <dgm:prSet presAssocID="{B2A9E319-66E7-4AA8-ABF3-2810663483FB}" presName="parentLin" presStyleCnt="0"/>
      <dgm:spPr/>
    </dgm:pt>
    <dgm:pt modelId="{245B2EA5-682B-4322-B4AD-9969DFA31F75}" type="pres">
      <dgm:prSet presAssocID="{B2A9E319-66E7-4AA8-ABF3-2810663483FB}" presName="parentLeftMargin" presStyleLbl="node1" presStyleIdx="1" presStyleCnt="4"/>
      <dgm:spPr/>
    </dgm:pt>
    <dgm:pt modelId="{C48E5CD0-014B-4FE2-9928-EE8A5BDAC5CB}" type="pres">
      <dgm:prSet presAssocID="{B2A9E319-66E7-4AA8-ABF3-2810663483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757A75-BCBE-4241-B2E6-1ADBADA5890D}" type="pres">
      <dgm:prSet presAssocID="{B2A9E319-66E7-4AA8-ABF3-2810663483FB}" presName="negativeSpace" presStyleCnt="0"/>
      <dgm:spPr/>
    </dgm:pt>
    <dgm:pt modelId="{C68ACFE9-8572-410A-AFE5-3D9511A7A0DE}" type="pres">
      <dgm:prSet presAssocID="{B2A9E319-66E7-4AA8-ABF3-2810663483FB}" presName="childText" presStyleLbl="conFgAcc1" presStyleIdx="2" presStyleCnt="4">
        <dgm:presLayoutVars>
          <dgm:bulletEnabled val="1"/>
        </dgm:presLayoutVars>
      </dgm:prSet>
      <dgm:spPr/>
    </dgm:pt>
    <dgm:pt modelId="{AB92ECE3-121C-494B-AE01-02A65A52D931}" type="pres">
      <dgm:prSet presAssocID="{D5DB1686-37A7-411F-9179-FE98F91CCDFA}" presName="spaceBetweenRectangles" presStyleCnt="0"/>
      <dgm:spPr/>
    </dgm:pt>
    <dgm:pt modelId="{FF0738DF-8478-4D9F-9D23-1E48A6DF90B4}" type="pres">
      <dgm:prSet presAssocID="{97977857-4FD3-49A0-9E01-3A4364CA066C}" presName="parentLin" presStyleCnt="0"/>
      <dgm:spPr/>
    </dgm:pt>
    <dgm:pt modelId="{498C7FA8-32DD-40A9-B718-3F931E8E23B1}" type="pres">
      <dgm:prSet presAssocID="{97977857-4FD3-49A0-9E01-3A4364CA066C}" presName="parentLeftMargin" presStyleLbl="node1" presStyleIdx="2" presStyleCnt="4"/>
      <dgm:spPr/>
    </dgm:pt>
    <dgm:pt modelId="{6AE2C81C-FFB2-4FA9-B979-D46BFDF0A312}" type="pres">
      <dgm:prSet presAssocID="{97977857-4FD3-49A0-9E01-3A4364CA066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65FB2B1-B0E7-4E98-A566-F3F679462013}" type="pres">
      <dgm:prSet presAssocID="{97977857-4FD3-49A0-9E01-3A4364CA066C}" presName="negativeSpace" presStyleCnt="0"/>
      <dgm:spPr/>
    </dgm:pt>
    <dgm:pt modelId="{75136640-2ACD-4EAE-9E56-B9F2A841E06D}" type="pres">
      <dgm:prSet presAssocID="{97977857-4FD3-49A0-9E01-3A4364CA06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6D532A-5ED7-48A1-AF1C-3A4DFFDA8CAD}" type="presOf" srcId="{443CA4EE-34CF-4E82-A593-1E881010C017}" destId="{48CFCEBA-48B7-405F-A5DE-A97A3FBF5E81}" srcOrd="0" destOrd="0" presId="urn:microsoft.com/office/officeart/2005/8/layout/list1"/>
    <dgm:cxn modelId="{CF5DCE31-C9A3-4968-8071-9515BB255221}" type="presOf" srcId="{97977857-4FD3-49A0-9E01-3A4364CA066C}" destId="{498C7FA8-32DD-40A9-B718-3F931E8E23B1}" srcOrd="0" destOrd="0" presId="urn:microsoft.com/office/officeart/2005/8/layout/list1"/>
    <dgm:cxn modelId="{8F3B4470-3594-47A0-BC8F-5F1D2184E975}" type="presOf" srcId="{B2A9E319-66E7-4AA8-ABF3-2810663483FB}" destId="{C48E5CD0-014B-4FE2-9928-EE8A5BDAC5CB}" srcOrd="1" destOrd="0" presId="urn:microsoft.com/office/officeart/2005/8/layout/list1"/>
    <dgm:cxn modelId="{15F62F76-E9B1-45C3-8FE4-F865A0FD3DF2}" srcId="{6F8AFBEE-04DB-4243-AE3B-65C32AFE2947}" destId="{97977857-4FD3-49A0-9E01-3A4364CA066C}" srcOrd="3" destOrd="0" parTransId="{862C8257-F2DD-40B9-8A5D-D5CB1EC25306}" sibTransId="{50D32F69-5A38-4782-A742-BE753D5040AF}"/>
    <dgm:cxn modelId="{90CA477E-9AF4-4565-91CF-EA39C9106EEE}" type="presOf" srcId="{08B4D1A8-2C70-44B0-8B01-ADDE8A046301}" destId="{F42E6192-060A-41FA-8C53-FCCF70F95FE2}" srcOrd="1" destOrd="0" presId="urn:microsoft.com/office/officeart/2005/8/layout/list1"/>
    <dgm:cxn modelId="{045ECF7F-4A09-4256-8FF1-76A91A8BE35B}" type="presOf" srcId="{443CA4EE-34CF-4E82-A593-1E881010C017}" destId="{71EE5104-A83F-4B19-9FA6-1A8C8DB0AFE2}" srcOrd="1" destOrd="0" presId="urn:microsoft.com/office/officeart/2005/8/layout/list1"/>
    <dgm:cxn modelId="{89A62396-2BDC-4AF2-8F76-F524BE127E55}" srcId="{6F8AFBEE-04DB-4243-AE3B-65C32AFE2947}" destId="{443CA4EE-34CF-4E82-A593-1E881010C017}" srcOrd="0" destOrd="0" parTransId="{21D938CD-F6A1-4409-A144-363DD84BA239}" sibTransId="{52B89EC2-849F-4954-A2A2-FB7F2A79783D}"/>
    <dgm:cxn modelId="{A2CA979B-280A-4B5C-A9F8-6140D62E5B42}" srcId="{6F8AFBEE-04DB-4243-AE3B-65C32AFE2947}" destId="{B2A9E319-66E7-4AA8-ABF3-2810663483FB}" srcOrd="2" destOrd="0" parTransId="{D6FDA982-31B5-43DC-9981-4DC72F143116}" sibTransId="{D5DB1686-37A7-411F-9179-FE98F91CCDFA}"/>
    <dgm:cxn modelId="{5F85D39B-4D01-4FE0-8C11-EDE8DCC8CA01}" type="presOf" srcId="{97977857-4FD3-49A0-9E01-3A4364CA066C}" destId="{6AE2C81C-FFB2-4FA9-B979-D46BFDF0A312}" srcOrd="1" destOrd="0" presId="urn:microsoft.com/office/officeart/2005/8/layout/list1"/>
    <dgm:cxn modelId="{5010CEAC-4545-4857-A3AF-83FAAE2E427C}" srcId="{6F8AFBEE-04DB-4243-AE3B-65C32AFE2947}" destId="{08B4D1A8-2C70-44B0-8B01-ADDE8A046301}" srcOrd="1" destOrd="0" parTransId="{639D3293-55CA-4308-A4BF-9DA96524EC17}" sibTransId="{487B0086-6738-4ADA-B8B2-68E5BC909C2D}"/>
    <dgm:cxn modelId="{C5D106B4-8AF4-4250-AAAD-8FBBF7232B6C}" type="presOf" srcId="{6F8AFBEE-04DB-4243-AE3B-65C32AFE2947}" destId="{5848A7F6-B956-4099-A999-1D8FC4B852DF}" srcOrd="0" destOrd="0" presId="urn:microsoft.com/office/officeart/2005/8/layout/list1"/>
    <dgm:cxn modelId="{6A9765E5-3FE8-4309-ACD0-BD2F1459B096}" type="presOf" srcId="{B2A9E319-66E7-4AA8-ABF3-2810663483FB}" destId="{245B2EA5-682B-4322-B4AD-9969DFA31F75}" srcOrd="0" destOrd="0" presId="urn:microsoft.com/office/officeart/2005/8/layout/list1"/>
    <dgm:cxn modelId="{ED03D0FC-1717-49E0-9D16-C5F115BF5FDC}" type="presOf" srcId="{08B4D1A8-2C70-44B0-8B01-ADDE8A046301}" destId="{58BB13AB-AF72-4242-A9AE-7B101BB1FAA2}" srcOrd="0" destOrd="0" presId="urn:microsoft.com/office/officeart/2005/8/layout/list1"/>
    <dgm:cxn modelId="{B898CDEE-9F56-4015-8A70-0C3CCADC8BC7}" type="presParOf" srcId="{5848A7F6-B956-4099-A999-1D8FC4B852DF}" destId="{E884FAE3-E978-4A84-962C-276E6F97FB76}" srcOrd="0" destOrd="0" presId="urn:microsoft.com/office/officeart/2005/8/layout/list1"/>
    <dgm:cxn modelId="{37920CDB-2F3D-4241-BBCD-31C5B1579185}" type="presParOf" srcId="{E884FAE3-E978-4A84-962C-276E6F97FB76}" destId="{48CFCEBA-48B7-405F-A5DE-A97A3FBF5E81}" srcOrd="0" destOrd="0" presId="urn:microsoft.com/office/officeart/2005/8/layout/list1"/>
    <dgm:cxn modelId="{65C9C7C9-AE28-4E28-9EA4-A982BBD65DBE}" type="presParOf" srcId="{E884FAE3-E978-4A84-962C-276E6F97FB76}" destId="{71EE5104-A83F-4B19-9FA6-1A8C8DB0AFE2}" srcOrd="1" destOrd="0" presId="urn:microsoft.com/office/officeart/2005/8/layout/list1"/>
    <dgm:cxn modelId="{BA0DA9CB-DDF0-443E-B942-9E3FAF8F8AF5}" type="presParOf" srcId="{5848A7F6-B956-4099-A999-1D8FC4B852DF}" destId="{0BDA5FB3-C7FF-4243-838A-B27DD3059C44}" srcOrd="1" destOrd="0" presId="urn:microsoft.com/office/officeart/2005/8/layout/list1"/>
    <dgm:cxn modelId="{5E655CD1-E99F-486A-8E5B-D8A1B0EE1DED}" type="presParOf" srcId="{5848A7F6-B956-4099-A999-1D8FC4B852DF}" destId="{3E207766-0D5F-46ED-8D87-85B7D5ABC173}" srcOrd="2" destOrd="0" presId="urn:microsoft.com/office/officeart/2005/8/layout/list1"/>
    <dgm:cxn modelId="{170048D4-CE0A-4EC8-B5B6-94246EF42CE0}" type="presParOf" srcId="{5848A7F6-B956-4099-A999-1D8FC4B852DF}" destId="{78EDA860-0F49-41FD-8303-F739CDC9FE1D}" srcOrd="3" destOrd="0" presId="urn:microsoft.com/office/officeart/2005/8/layout/list1"/>
    <dgm:cxn modelId="{00477944-E3AD-4A9C-A79A-C4BA91AFBCF4}" type="presParOf" srcId="{5848A7F6-B956-4099-A999-1D8FC4B852DF}" destId="{EBB84C8A-4895-49CC-96C7-9B519B6BBC3A}" srcOrd="4" destOrd="0" presId="urn:microsoft.com/office/officeart/2005/8/layout/list1"/>
    <dgm:cxn modelId="{410480C1-3ABB-47F6-870D-2D817727405E}" type="presParOf" srcId="{EBB84C8A-4895-49CC-96C7-9B519B6BBC3A}" destId="{58BB13AB-AF72-4242-A9AE-7B101BB1FAA2}" srcOrd="0" destOrd="0" presId="urn:microsoft.com/office/officeart/2005/8/layout/list1"/>
    <dgm:cxn modelId="{21BB0064-283F-411F-996B-E5C605CBEFBF}" type="presParOf" srcId="{EBB84C8A-4895-49CC-96C7-9B519B6BBC3A}" destId="{F42E6192-060A-41FA-8C53-FCCF70F95FE2}" srcOrd="1" destOrd="0" presId="urn:microsoft.com/office/officeart/2005/8/layout/list1"/>
    <dgm:cxn modelId="{C913AE31-66A0-483E-98A4-3896C2B7FCCD}" type="presParOf" srcId="{5848A7F6-B956-4099-A999-1D8FC4B852DF}" destId="{103F7B91-37A7-4182-85B2-3F013BD97C55}" srcOrd="5" destOrd="0" presId="urn:microsoft.com/office/officeart/2005/8/layout/list1"/>
    <dgm:cxn modelId="{EC0954EB-8D14-4537-9911-0F1A54F32868}" type="presParOf" srcId="{5848A7F6-B956-4099-A999-1D8FC4B852DF}" destId="{6DCF56F0-406F-463F-AC86-B3A90CF295FF}" srcOrd="6" destOrd="0" presId="urn:microsoft.com/office/officeart/2005/8/layout/list1"/>
    <dgm:cxn modelId="{A1B9A951-B337-4B69-BE58-87B4D552138F}" type="presParOf" srcId="{5848A7F6-B956-4099-A999-1D8FC4B852DF}" destId="{9EEF4F05-BFB8-4E4C-B1EB-78943DF35D3C}" srcOrd="7" destOrd="0" presId="urn:microsoft.com/office/officeart/2005/8/layout/list1"/>
    <dgm:cxn modelId="{4C1B7342-5FD0-45F4-80E7-48F574795464}" type="presParOf" srcId="{5848A7F6-B956-4099-A999-1D8FC4B852DF}" destId="{4A6CE4D4-5FB7-44FD-9582-1E717635C02D}" srcOrd="8" destOrd="0" presId="urn:microsoft.com/office/officeart/2005/8/layout/list1"/>
    <dgm:cxn modelId="{919B9D89-291A-49CA-813A-7F20AC7B6E03}" type="presParOf" srcId="{4A6CE4D4-5FB7-44FD-9582-1E717635C02D}" destId="{245B2EA5-682B-4322-B4AD-9969DFA31F75}" srcOrd="0" destOrd="0" presId="urn:microsoft.com/office/officeart/2005/8/layout/list1"/>
    <dgm:cxn modelId="{AFB0FEA1-393A-46A2-9351-B8414781854A}" type="presParOf" srcId="{4A6CE4D4-5FB7-44FD-9582-1E717635C02D}" destId="{C48E5CD0-014B-4FE2-9928-EE8A5BDAC5CB}" srcOrd="1" destOrd="0" presId="urn:microsoft.com/office/officeart/2005/8/layout/list1"/>
    <dgm:cxn modelId="{71008495-F4D2-4E91-8383-054F8C5CF069}" type="presParOf" srcId="{5848A7F6-B956-4099-A999-1D8FC4B852DF}" destId="{6D757A75-BCBE-4241-B2E6-1ADBADA5890D}" srcOrd="9" destOrd="0" presId="urn:microsoft.com/office/officeart/2005/8/layout/list1"/>
    <dgm:cxn modelId="{778363A2-C954-4ADB-A1A1-2095A4DE0648}" type="presParOf" srcId="{5848A7F6-B956-4099-A999-1D8FC4B852DF}" destId="{C68ACFE9-8572-410A-AFE5-3D9511A7A0DE}" srcOrd="10" destOrd="0" presId="urn:microsoft.com/office/officeart/2005/8/layout/list1"/>
    <dgm:cxn modelId="{3617C4B4-5B8F-45D0-9721-45228D64B8CD}" type="presParOf" srcId="{5848A7F6-B956-4099-A999-1D8FC4B852DF}" destId="{AB92ECE3-121C-494B-AE01-02A65A52D931}" srcOrd="11" destOrd="0" presId="urn:microsoft.com/office/officeart/2005/8/layout/list1"/>
    <dgm:cxn modelId="{954A823C-77A4-436F-90C7-94BF45827D0E}" type="presParOf" srcId="{5848A7F6-B956-4099-A999-1D8FC4B852DF}" destId="{FF0738DF-8478-4D9F-9D23-1E48A6DF90B4}" srcOrd="12" destOrd="0" presId="urn:microsoft.com/office/officeart/2005/8/layout/list1"/>
    <dgm:cxn modelId="{E286F8F3-A0B1-4B7F-B280-49B43D45E988}" type="presParOf" srcId="{FF0738DF-8478-4D9F-9D23-1E48A6DF90B4}" destId="{498C7FA8-32DD-40A9-B718-3F931E8E23B1}" srcOrd="0" destOrd="0" presId="urn:microsoft.com/office/officeart/2005/8/layout/list1"/>
    <dgm:cxn modelId="{E25C9774-54AB-452F-958A-6D2C4E5C5EEF}" type="presParOf" srcId="{FF0738DF-8478-4D9F-9D23-1E48A6DF90B4}" destId="{6AE2C81C-FFB2-4FA9-B979-D46BFDF0A312}" srcOrd="1" destOrd="0" presId="urn:microsoft.com/office/officeart/2005/8/layout/list1"/>
    <dgm:cxn modelId="{0BE7B8CD-37C6-4CDA-BE5C-5023A6726507}" type="presParOf" srcId="{5848A7F6-B956-4099-A999-1D8FC4B852DF}" destId="{665FB2B1-B0E7-4E98-A566-F3F679462013}" srcOrd="13" destOrd="0" presId="urn:microsoft.com/office/officeart/2005/8/layout/list1"/>
    <dgm:cxn modelId="{F6AE340B-EE36-4F44-A5E8-1C2BD9D47200}" type="presParOf" srcId="{5848A7F6-B956-4099-A999-1D8FC4B852DF}" destId="{75136640-2ACD-4EAE-9E56-B9F2A841E0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5F6F2-1759-4C10-8398-4E0A92B8A97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AFC87-9BC2-410A-BD34-6082CA0FE6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Agrariër: Peter Heikoop</a:t>
          </a:r>
          <a:endParaRPr lang="en-US"/>
        </a:p>
      </dgm:t>
    </dgm:pt>
    <dgm:pt modelId="{214BE6B6-88AC-4D21-81D5-B8CFAD516C70}" type="parTrans" cxnId="{4E6ADF16-21DF-48FF-AAFC-C5145242AFE5}">
      <dgm:prSet/>
      <dgm:spPr/>
      <dgm:t>
        <a:bodyPr/>
        <a:lstStyle/>
        <a:p>
          <a:endParaRPr lang="en-US"/>
        </a:p>
      </dgm:t>
    </dgm:pt>
    <dgm:pt modelId="{E20B9B9D-5D23-4C18-AD60-4A8D7FF9756A}" type="sibTrans" cxnId="{4E6ADF16-21DF-48FF-AAFC-C5145242AFE5}">
      <dgm:prSet/>
      <dgm:spPr/>
      <dgm:t>
        <a:bodyPr/>
        <a:lstStyle/>
        <a:p>
          <a:endParaRPr lang="en-US"/>
        </a:p>
      </dgm:t>
    </dgm:pt>
    <dgm:pt modelId="{659A93DE-1527-4B1F-9E50-B3ED6F24564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Biologisch</a:t>
          </a:r>
          <a:endParaRPr lang="en-US"/>
        </a:p>
      </dgm:t>
    </dgm:pt>
    <dgm:pt modelId="{13911647-E25A-4F3A-86FE-4AED5B5D0587}" type="parTrans" cxnId="{85F3B426-EEEE-4197-A00E-AE295C715EBD}">
      <dgm:prSet/>
      <dgm:spPr/>
      <dgm:t>
        <a:bodyPr/>
        <a:lstStyle/>
        <a:p>
          <a:endParaRPr lang="en-US"/>
        </a:p>
      </dgm:t>
    </dgm:pt>
    <dgm:pt modelId="{D67D7164-B740-4189-8055-0E8F55C2E298}" type="sibTrans" cxnId="{85F3B426-EEEE-4197-A00E-AE295C715EBD}">
      <dgm:prSet/>
      <dgm:spPr/>
      <dgm:t>
        <a:bodyPr/>
        <a:lstStyle/>
        <a:p>
          <a:endParaRPr lang="en-US"/>
        </a:p>
      </dgm:t>
    </dgm:pt>
    <dgm:pt modelId="{CD4626A5-06BA-49BC-B44B-E41FCB9D950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30 ha + 15 ha natuurbeheer</a:t>
          </a:r>
          <a:endParaRPr lang="en-US" dirty="0"/>
        </a:p>
      </dgm:t>
    </dgm:pt>
    <dgm:pt modelId="{5A4543F5-DCEF-4DA1-A95B-14C4D6E8C8C4}" type="parTrans" cxnId="{AF59A2CA-EC5A-4EDA-84D6-318CE26BF011}">
      <dgm:prSet/>
      <dgm:spPr/>
      <dgm:t>
        <a:bodyPr/>
        <a:lstStyle/>
        <a:p>
          <a:endParaRPr lang="en-US"/>
        </a:p>
      </dgm:t>
    </dgm:pt>
    <dgm:pt modelId="{EE4B2A76-98B7-4F61-AB52-F9B784634FA7}" type="sibTrans" cxnId="{AF59A2CA-EC5A-4EDA-84D6-318CE26BF011}">
      <dgm:prSet/>
      <dgm:spPr/>
      <dgm:t>
        <a:bodyPr/>
        <a:lstStyle/>
        <a:p>
          <a:endParaRPr lang="en-US"/>
        </a:p>
      </dgm:t>
    </dgm:pt>
    <dgm:pt modelId="{E66652B4-1120-475B-9211-F318880A952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60 koeien</a:t>
          </a:r>
          <a:endParaRPr lang="en-US"/>
        </a:p>
      </dgm:t>
    </dgm:pt>
    <dgm:pt modelId="{CEE6801F-16A2-4759-8467-E5261BBFB677}" type="parTrans" cxnId="{DCFD5DBD-BE0F-4506-94AB-EDE3EF5BEB2B}">
      <dgm:prSet/>
      <dgm:spPr/>
      <dgm:t>
        <a:bodyPr/>
        <a:lstStyle/>
        <a:p>
          <a:endParaRPr lang="en-US"/>
        </a:p>
      </dgm:t>
    </dgm:pt>
    <dgm:pt modelId="{05E902B4-853C-46FB-8E2A-A218A00957F4}" type="sibTrans" cxnId="{DCFD5DBD-BE0F-4506-94AB-EDE3EF5BEB2B}">
      <dgm:prSet/>
      <dgm:spPr/>
      <dgm:t>
        <a:bodyPr/>
        <a:lstStyle/>
        <a:p>
          <a:endParaRPr lang="en-US"/>
        </a:p>
      </dgm:t>
    </dgm:pt>
    <dgm:pt modelId="{E9675FAD-101C-4BD8-8F46-29AC1F82F37F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Bodem: 40 cm klei op veen</a:t>
          </a:r>
          <a:endParaRPr lang="en-US"/>
        </a:p>
      </dgm:t>
    </dgm:pt>
    <dgm:pt modelId="{2FB95300-DE03-43C5-9330-ED326F90B7DF}" type="parTrans" cxnId="{7B79139E-F859-4539-9C3D-DC2ECD8D94C3}">
      <dgm:prSet/>
      <dgm:spPr/>
      <dgm:t>
        <a:bodyPr/>
        <a:lstStyle/>
        <a:p>
          <a:endParaRPr lang="en-US"/>
        </a:p>
      </dgm:t>
    </dgm:pt>
    <dgm:pt modelId="{529FC8D9-E051-4443-8C2E-1B59BEC965D6}" type="sibTrans" cxnId="{7B79139E-F859-4539-9C3D-DC2ECD8D94C3}">
      <dgm:prSet/>
      <dgm:spPr/>
      <dgm:t>
        <a:bodyPr/>
        <a:lstStyle/>
        <a:p>
          <a:endParaRPr lang="en-US"/>
        </a:p>
      </dgm:t>
    </dgm:pt>
    <dgm:pt modelId="{CF4DC455-90FA-4E01-8F92-337A7D120189}" type="pres">
      <dgm:prSet presAssocID="{3EF5F6F2-1759-4C10-8398-4E0A92B8A977}" presName="root" presStyleCnt="0">
        <dgm:presLayoutVars>
          <dgm:dir/>
          <dgm:resizeHandles val="exact"/>
        </dgm:presLayoutVars>
      </dgm:prSet>
      <dgm:spPr/>
    </dgm:pt>
    <dgm:pt modelId="{9C3C8418-76D2-48E0-8FA6-DC7D8C3B1C18}" type="pres">
      <dgm:prSet presAssocID="{79CAFC87-9BC2-410A-BD34-6082CA0FE664}" presName="compNode" presStyleCnt="0"/>
      <dgm:spPr/>
    </dgm:pt>
    <dgm:pt modelId="{D8EBC1B7-8028-433B-A3E3-6055E449072C}" type="pres">
      <dgm:prSet presAssocID="{79CAFC87-9BC2-410A-BD34-6082CA0FE664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5AD14A32-51E3-4016-967E-7040C5F8A764}" type="pres">
      <dgm:prSet presAssocID="{79CAFC87-9BC2-410A-BD34-6082CA0FE664}" presName="spaceRect" presStyleCnt="0"/>
      <dgm:spPr/>
    </dgm:pt>
    <dgm:pt modelId="{8BD260D1-647C-4152-A157-7F9874BA08FD}" type="pres">
      <dgm:prSet presAssocID="{79CAFC87-9BC2-410A-BD34-6082CA0FE664}" presName="textRect" presStyleLbl="revTx" presStyleIdx="0" presStyleCnt="5">
        <dgm:presLayoutVars>
          <dgm:chMax val="1"/>
          <dgm:chPref val="1"/>
        </dgm:presLayoutVars>
      </dgm:prSet>
      <dgm:spPr/>
    </dgm:pt>
    <dgm:pt modelId="{2671336A-3612-460E-90A6-6021255EF722}" type="pres">
      <dgm:prSet presAssocID="{E20B9B9D-5D23-4C18-AD60-4A8D7FF9756A}" presName="sibTrans" presStyleCnt="0"/>
      <dgm:spPr/>
    </dgm:pt>
    <dgm:pt modelId="{D4355C37-AB8A-4A5A-BA21-4A00FA0FAC8A}" type="pres">
      <dgm:prSet presAssocID="{659A93DE-1527-4B1F-9E50-B3ED6F24564C}" presName="compNode" presStyleCnt="0"/>
      <dgm:spPr/>
    </dgm:pt>
    <dgm:pt modelId="{36E5950C-5BB5-4218-B94E-71C7D1E4A0AB}" type="pres">
      <dgm:prSet presAssocID="{659A93DE-1527-4B1F-9E50-B3ED6F2456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48B7978-B3E1-4517-972D-D7484E062ECC}" type="pres">
      <dgm:prSet presAssocID="{659A93DE-1527-4B1F-9E50-B3ED6F24564C}" presName="spaceRect" presStyleCnt="0"/>
      <dgm:spPr/>
    </dgm:pt>
    <dgm:pt modelId="{31132409-F641-4FF1-8509-D7F4D91BC518}" type="pres">
      <dgm:prSet presAssocID="{659A93DE-1527-4B1F-9E50-B3ED6F24564C}" presName="textRect" presStyleLbl="revTx" presStyleIdx="1" presStyleCnt="5">
        <dgm:presLayoutVars>
          <dgm:chMax val="1"/>
          <dgm:chPref val="1"/>
        </dgm:presLayoutVars>
      </dgm:prSet>
      <dgm:spPr/>
    </dgm:pt>
    <dgm:pt modelId="{AF7645D5-A164-4299-A168-FF1CEB4D3CD8}" type="pres">
      <dgm:prSet presAssocID="{D67D7164-B740-4189-8055-0E8F55C2E298}" presName="sibTrans" presStyleCnt="0"/>
      <dgm:spPr/>
    </dgm:pt>
    <dgm:pt modelId="{1691CC7F-07A1-4391-B74F-AE165EDFE305}" type="pres">
      <dgm:prSet presAssocID="{CD4626A5-06BA-49BC-B44B-E41FCB9D950B}" presName="compNode" presStyleCnt="0"/>
      <dgm:spPr/>
    </dgm:pt>
    <dgm:pt modelId="{8F5F6604-B0A5-4344-BC15-BBEFE01BB60A}" type="pres">
      <dgm:prSet presAssocID="{CD4626A5-06BA-49BC-B44B-E41FCB9D950B}" presName="iconRect" presStyleLbl="node1" presStyleIdx="2" presStyleCnt="5"/>
      <dgm:spPr>
        <a:prstGeom prst="flowChartPredefinedProcess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t"/>
        </a:ext>
      </dgm:extLst>
    </dgm:pt>
    <dgm:pt modelId="{81D6E8C0-73EB-489B-A852-A1F53CD7C9BB}" type="pres">
      <dgm:prSet presAssocID="{CD4626A5-06BA-49BC-B44B-E41FCB9D950B}" presName="spaceRect" presStyleCnt="0"/>
      <dgm:spPr/>
    </dgm:pt>
    <dgm:pt modelId="{533A1E1A-695D-450D-BF35-4752D39FB098}" type="pres">
      <dgm:prSet presAssocID="{CD4626A5-06BA-49BC-B44B-E41FCB9D950B}" presName="textRect" presStyleLbl="revTx" presStyleIdx="2" presStyleCnt="5">
        <dgm:presLayoutVars>
          <dgm:chMax val="1"/>
          <dgm:chPref val="1"/>
        </dgm:presLayoutVars>
      </dgm:prSet>
      <dgm:spPr/>
    </dgm:pt>
    <dgm:pt modelId="{1E28EBBC-5FEE-4B06-9EC5-E2CF345DF2E3}" type="pres">
      <dgm:prSet presAssocID="{EE4B2A76-98B7-4F61-AB52-F9B784634FA7}" presName="sibTrans" presStyleCnt="0"/>
      <dgm:spPr/>
    </dgm:pt>
    <dgm:pt modelId="{03E3F8D4-F41B-4006-A023-C7F6669A3EB2}" type="pres">
      <dgm:prSet presAssocID="{E66652B4-1120-475B-9211-F318880A952E}" presName="compNode" presStyleCnt="0"/>
      <dgm:spPr/>
    </dgm:pt>
    <dgm:pt modelId="{459C742C-EF38-45A8-B2BE-549C912C1771}" type="pres">
      <dgm:prSet presAssocID="{E66652B4-1120-475B-9211-F318880A95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e"/>
        </a:ext>
      </dgm:extLst>
    </dgm:pt>
    <dgm:pt modelId="{99C4FFBC-E08C-459A-8F51-300A615EBDF7}" type="pres">
      <dgm:prSet presAssocID="{E66652B4-1120-475B-9211-F318880A952E}" presName="spaceRect" presStyleCnt="0"/>
      <dgm:spPr/>
    </dgm:pt>
    <dgm:pt modelId="{D0883B70-D302-4D5C-94A4-6EA840067CEE}" type="pres">
      <dgm:prSet presAssocID="{E66652B4-1120-475B-9211-F318880A952E}" presName="textRect" presStyleLbl="revTx" presStyleIdx="3" presStyleCnt="5">
        <dgm:presLayoutVars>
          <dgm:chMax val="1"/>
          <dgm:chPref val="1"/>
        </dgm:presLayoutVars>
      </dgm:prSet>
      <dgm:spPr/>
    </dgm:pt>
    <dgm:pt modelId="{069C8DFB-8894-4515-B305-7784BFE57861}" type="pres">
      <dgm:prSet presAssocID="{05E902B4-853C-46FB-8E2A-A218A00957F4}" presName="sibTrans" presStyleCnt="0"/>
      <dgm:spPr/>
    </dgm:pt>
    <dgm:pt modelId="{1E817105-6940-4B0F-B14C-8BAD5CBBD41B}" type="pres">
      <dgm:prSet presAssocID="{E9675FAD-101C-4BD8-8F46-29AC1F82F37F}" presName="compNode" presStyleCnt="0"/>
      <dgm:spPr/>
    </dgm:pt>
    <dgm:pt modelId="{35CCE2E3-4DEE-4421-A235-7072C64EDF52}" type="pres">
      <dgm:prSet presAssocID="{E9675FAD-101C-4BD8-8F46-29AC1F82F3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4052C44-3E63-438F-9A92-EB25EDBD69EA}" type="pres">
      <dgm:prSet presAssocID="{E9675FAD-101C-4BD8-8F46-29AC1F82F37F}" presName="spaceRect" presStyleCnt="0"/>
      <dgm:spPr/>
    </dgm:pt>
    <dgm:pt modelId="{09FD416A-C4AE-4CB7-B64F-B4DB1E9662AB}" type="pres">
      <dgm:prSet presAssocID="{E9675FAD-101C-4BD8-8F46-29AC1F82F37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E6ADF16-21DF-48FF-AAFC-C5145242AFE5}" srcId="{3EF5F6F2-1759-4C10-8398-4E0A92B8A977}" destId="{79CAFC87-9BC2-410A-BD34-6082CA0FE664}" srcOrd="0" destOrd="0" parTransId="{214BE6B6-88AC-4D21-81D5-B8CFAD516C70}" sibTransId="{E20B9B9D-5D23-4C18-AD60-4A8D7FF9756A}"/>
    <dgm:cxn modelId="{7148E817-2A3F-4E8F-BBFA-21C0A6E336B0}" type="presOf" srcId="{659A93DE-1527-4B1F-9E50-B3ED6F24564C}" destId="{31132409-F641-4FF1-8509-D7F4D91BC518}" srcOrd="0" destOrd="0" presId="urn:microsoft.com/office/officeart/2018/2/layout/IconLabelList"/>
    <dgm:cxn modelId="{85F3B426-EEEE-4197-A00E-AE295C715EBD}" srcId="{3EF5F6F2-1759-4C10-8398-4E0A92B8A977}" destId="{659A93DE-1527-4B1F-9E50-B3ED6F24564C}" srcOrd="1" destOrd="0" parTransId="{13911647-E25A-4F3A-86FE-4AED5B5D0587}" sibTransId="{D67D7164-B740-4189-8055-0E8F55C2E298}"/>
    <dgm:cxn modelId="{5042268E-12D7-4CBF-888A-EDAEBCD5CD53}" type="presOf" srcId="{E66652B4-1120-475B-9211-F318880A952E}" destId="{D0883B70-D302-4D5C-94A4-6EA840067CEE}" srcOrd="0" destOrd="0" presId="urn:microsoft.com/office/officeart/2018/2/layout/IconLabelList"/>
    <dgm:cxn modelId="{7B79139E-F859-4539-9C3D-DC2ECD8D94C3}" srcId="{3EF5F6F2-1759-4C10-8398-4E0A92B8A977}" destId="{E9675FAD-101C-4BD8-8F46-29AC1F82F37F}" srcOrd="4" destOrd="0" parTransId="{2FB95300-DE03-43C5-9330-ED326F90B7DF}" sibTransId="{529FC8D9-E051-4443-8C2E-1B59BEC965D6}"/>
    <dgm:cxn modelId="{DCFD5DBD-BE0F-4506-94AB-EDE3EF5BEB2B}" srcId="{3EF5F6F2-1759-4C10-8398-4E0A92B8A977}" destId="{E66652B4-1120-475B-9211-F318880A952E}" srcOrd="3" destOrd="0" parTransId="{CEE6801F-16A2-4759-8467-E5261BBFB677}" sibTransId="{05E902B4-853C-46FB-8E2A-A218A00957F4}"/>
    <dgm:cxn modelId="{AF59A2CA-EC5A-4EDA-84D6-318CE26BF011}" srcId="{3EF5F6F2-1759-4C10-8398-4E0A92B8A977}" destId="{CD4626A5-06BA-49BC-B44B-E41FCB9D950B}" srcOrd="2" destOrd="0" parTransId="{5A4543F5-DCEF-4DA1-A95B-14C4D6E8C8C4}" sibTransId="{EE4B2A76-98B7-4F61-AB52-F9B784634FA7}"/>
    <dgm:cxn modelId="{656A80DF-9BAD-4E15-AC0F-39DABA340248}" type="presOf" srcId="{CD4626A5-06BA-49BC-B44B-E41FCB9D950B}" destId="{533A1E1A-695D-450D-BF35-4752D39FB098}" srcOrd="0" destOrd="0" presId="urn:microsoft.com/office/officeart/2018/2/layout/IconLabelList"/>
    <dgm:cxn modelId="{65E873E2-2051-4497-BB38-90D49E929B35}" type="presOf" srcId="{79CAFC87-9BC2-410A-BD34-6082CA0FE664}" destId="{8BD260D1-647C-4152-A157-7F9874BA08FD}" srcOrd="0" destOrd="0" presId="urn:microsoft.com/office/officeart/2018/2/layout/IconLabelList"/>
    <dgm:cxn modelId="{61EB10E3-AD32-459F-AF48-6201843A20DB}" type="presOf" srcId="{3EF5F6F2-1759-4C10-8398-4E0A92B8A977}" destId="{CF4DC455-90FA-4E01-8F92-337A7D120189}" srcOrd="0" destOrd="0" presId="urn:microsoft.com/office/officeart/2018/2/layout/IconLabelList"/>
    <dgm:cxn modelId="{C393A5F2-2C6C-4810-A7D7-16F1F6E4D7B8}" type="presOf" srcId="{E9675FAD-101C-4BD8-8F46-29AC1F82F37F}" destId="{09FD416A-C4AE-4CB7-B64F-B4DB1E9662AB}" srcOrd="0" destOrd="0" presId="urn:microsoft.com/office/officeart/2018/2/layout/IconLabelList"/>
    <dgm:cxn modelId="{1605E088-E793-4877-9DE9-1562C334AEB9}" type="presParOf" srcId="{CF4DC455-90FA-4E01-8F92-337A7D120189}" destId="{9C3C8418-76D2-48E0-8FA6-DC7D8C3B1C18}" srcOrd="0" destOrd="0" presId="urn:microsoft.com/office/officeart/2018/2/layout/IconLabelList"/>
    <dgm:cxn modelId="{DCAA785F-E6E6-4F86-A3B0-176CCA294546}" type="presParOf" srcId="{9C3C8418-76D2-48E0-8FA6-DC7D8C3B1C18}" destId="{D8EBC1B7-8028-433B-A3E3-6055E449072C}" srcOrd="0" destOrd="0" presId="urn:microsoft.com/office/officeart/2018/2/layout/IconLabelList"/>
    <dgm:cxn modelId="{F4B8926B-9325-4889-ACE2-C83AA3E98D5A}" type="presParOf" srcId="{9C3C8418-76D2-48E0-8FA6-DC7D8C3B1C18}" destId="{5AD14A32-51E3-4016-967E-7040C5F8A764}" srcOrd="1" destOrd="0" presId="urn:microsoft.com/office/officeart/2018/2/layout/IconLabelList"/>
    <dgm:cxn modelId="{C00854A8-A12F-4B82-8E18-64EA298E723E}" type="presParOf" srcId="{9C3C8418-76D2-48E0-8FA6-DC7D8C3B1C18}" destId="{8BD260D1-647C-4152-A157-7F9874BA08FD}" srcOrd="2" destOrd="0" presId="urn:microsoft.com/office/officeart/2018/2/layout/IconLabelList"/>
    <dgm:cxn modelId="{8315C1C2-F394-41E9-B4D9-02448E0CD915}" type="presParOf" srcId="{CF4DC455-90FA-4E01-8F92-337A7D120189}" destId="{2671336A-3612-460E-90A6-6021255EF722}" srcOrd="1" destOrd="0" presId="urn:microsoft.com/office/officeart/2018/2/layout/IconLabelList"/>
    <dgm:cxn modelId="{6AB3EE11-9A92-4C81-BF31-E802485BBE2A}" type="presParOf" srcId="{CF4DC455-90FA-4E01-8F92-337A7D120189}" destId="{D4355C37-AB8A-4A5A-BA21-4A00FA0FAC8A}" srcOrd="2" destOrd="0" presId="urn:microsoft.com/office/officeart/2018/2/layout/IconLabelList"/>
    <dgm:cxn modelId="{A892B2BA-ECE7-46A1-816A-E5EE66D0C960}" type="presParOf" srcId="{D4355C37-AB8A-4A5A-BA21-4A00FA0FAC8A}" destId="{36E5950C-5BB5-4218-B94E-71C7D1E4A0AB}" srcOrd="0" destOrd="0" presId="urn:microsoft.com/office/officeart/2018/2/layout/IconLabelList"/>
    <dgm:cxn modelId="{C6931C5D-8872-44AE-80D0-FDEEF18C109C}" type="presParOf" srcId="{D4355C37-AB8A-4A5A-BA21-4A00FA0FAC8A}" destId="{548B7978-B3E1-4517-972D-D7484E062ECC}" srcOrd="1" destOrd="0" presId="urn:microsoft.com/office/officeart/2018/2/layout/IconLabelList"/>
    <dgm:cxn modelId="{A9761B4B-F270-49D5-9004-F7F8208E7229}" type="presParOf" srcId="{D4355C37-AB8A-4A5A-BA21-4A00FA0FAC8A}" destId="{31132409-F641-4FF1-8509-D7F4D91BC518}" srcOrd="2" destOrd="0" presId="urn:microsoft.com/office/officeart/2018/2/layout/IconLabelList"/>
    <dgm:cxn modelId="{B97CE8C4-74D0-4DDB-A650-D41E5A15D7D2}" type="presParOf" srcId="{CF4DC455-90FA-4E01-8F92-337A7D120189}" destId="{AF7645D5-A164-4299-A168-FF1CEB4D3CD8}" srcOrd="3" destOrd="0" presId="urn:microsoft.com/office/officeart/2018/2/layout/IconLabelList"/>
    <dgm:cxn modelId="{9B6D65F8-1BCC-4F59-9E1A-89224E0F0F85}" type="presParOf" srcId="{CF4DC455-90FA-4E01-8F92-337A7D120189}" destId="{1691CC7F-07A1-4391-B74F-AE165EDFE305}" srcOrd="4" destOrd="0" presId="urn:microsoft.com/office/officeart/2018/2/layout/IconLabelList"/>
    <dgm:cxn modelId="{3A00003E-EFD9-4269-BBA7-2C9CB25226CF}" type="presParOf" srcId="{1691CC7F-07A1-4391-B74F-AE165EDFE305}" destId="{8F5F6604-B0A5-4344-BC15-BBEFE01BB60A}" srcOrd="0" destOrd="0" presId="urn:microsoft.com/office/officeart/2018/2/layout/IconLabelList"/>
    <dgm:cxn modelId="{DDBBC85B-938B-4C3B-9F7F-ADD3A839A914}" type="presParOf" srcId="{1691CC7F-07A1-4391-B74F-AE165EDFE305}" destId="{81D6E8C0-73EB-489B-A852-A1F53CD7C9BB}" srcOrd="1" destOrd="0" presId="urn:microsoft.com/office/officeart/2018/2/layout/IconLabelList"/>
    <dgm:cxn modelId="{20A08B65-D95E-4C5B-8362-7CE6CD69ED83}" type="presParOf" srcId="{1691CC7F-07A1-4391-B74F-AE165EDFE305}" destId="{533A1E1A-695D-450D-BF35-4752D39FB098}" srcOrd="2" destOrd="0" presId="urn:microsoft.com/office/officeart/2018/2/layout/IconLabelList"/>
    <dgm:cxn modelId="{5E2E6684-77E9-478A-BAD4-D62B24D33D7D}" type="presParOf" srcId="{CF4DC455-90FA-4E01-8F92-337A7D120189}" destId="{1E28EBBC-5FEE-4B06-9EC5-E2CF345DF2E3}" srcOrd="5" destOrd="0" presId="urn:microsoft.com/office/officeart/2018/2/layout/IconLabelList"/>
    <dgm:cxn modelId="{4452B7CC-C610-4E48-84C1-A2D064D428BE}" type="presParOf" srcId="{CF4DC455-90FA-4E01-8F92-337A7D120189}" destId="{03E3F8D4-F41B-4006-A023-C7F6669A3EB2}" srcOrd="6" destOrd="0" presId="urn:microsoft.com/office/officeart/2018/2/layout/IconLabelList"/>
    <dgm:cxn modelId="{79A11FB7-D90B-4A8A-BA34-8FA1FEC11AB6}" type="presParOf" srcId="{03E3F8D4-F41B-4006-A023-C7F6669A3EB2}" destId="{459C742C-EF38-45A8-B2BE-549C912C1771}" srcOrd="0" destOrd="0" presId="urn:microsoft.com/office/officeart/2018/2/layout/IconLabelList"/>
    <dgm:cxn modelId="{867B4FF5-B80D-4AA4-BDFF-C4B5F877B78F}" type="presParOf" srcId="{03E3F8D4-F41B-4006-A023-C7F6669A3EB2}" destId="{99C4FFBC-E08C-459A-8F51-300A615EBDF7}" srcOrd="1" destOrd="0" presId="urn:microsoft.com/office/officeart/2018/2/layout/IconLabelList"/>
    <dgm:cxn modelId="{821D0732-E14C-4D33-ACF7-1AC4C3D2F873}" type="presParOf" srcId="{03E3F8D4-F41B-4006-A023-C7F6669A3EB2}" destId="{D0883B70-D302-4D5C-94A4-6EA840067CEE}" srcOrd="2" destOrd="0" presId="urn:microsoft.com/office/officeart/2018/2/layout/IconLabelList"/>
    <dgm:cxn modelId="{7E32B6E6-0BC4-4B9A-9A77-F0AFA65CA0F5}" type="presParOf" srcId="{CF4DC455-90FA-4E01-8F92-337A7D120189}" destId="{069C8DFB-8894-4515-B305-7784BFE57861}" srcOrd="7" destOrd="0" presId="urn:microsoft.com/office/officeart/2018/2/layout/IconLabelList"/>
    <dgm:cxn modelId="{5B0CBF49-2BDE-4057-A0F2-F43EAA1B8A0A}" type="presParOf" srcId="{CF4DC455-90FA-4E01-8F92-337A7D120189}" destId="{1E817105-6940-4B0F-B14C-8BAD5CBBD41B}" srcOrd="8" destOrd="0" presId="urn:microsoft.com/office/officeart/2018/2/layout/IconLabelList"/>
    <dgm:cxn modelId="{FC421FF3-7C97-487D-81EE-79B6AACA7686}" type="presParOf" srcId="{1E817105-6940-4B0F-B14C-8BAD5CBBD41B}" destId="{35CCE2E3-4DEE-4421-A235-7072C64EDF52}" srcOrd="0" destOrd="0" presId="urn:microsoft.com/office/officeart/2018/2/layout/IconLabelList"/>
    <dgm:cxn modelId="{B254504D-36FC-4276-83EC-5D77A7C0A718}" type="presParOf" srcId="{1E817105-6940-4B0F-B14C-8BAD5CBBD41B}" destId="{F4052C44-3E63-438F-9A92-EB25EDBD69EA}" srcOrd="1" destOrd="0" presId="urn:microsoft.com/office/officeart/2018/2/layout/IconLabelList"/>
    <dgm:cxn modelId="{F4950C09-CB59-4928-ADE3-75C132805A96}" type="presParOf" srcId="{1E817105-6940-4B0F-B14C-8BAD5CBBD41B}" destId="{09FD416A-C4AE-4CB7-B64F-B4DB1E9662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6923F-EB60-4180-83C7-64553150B822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A98C59-533B-413B-BAD8-7FBBA6D0D71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Agrariër: Matthias Verhoef</a:t>
          </a:r>
          <a:endParaRPr lang="en-US"/>
        </a:p>
      </dgm:t>
    </dgm:pt>
    <dgm:pt modelId="{1E2EF4C2-8D03-43D3-BF78-F3B5EE665CA5}" type="parTrans" cxnId="{64F23DA1-AA8A-4B2C-9C0B-B191AC7DD5A5}">
      <dgm:prSet/>
      <dgm:spPr/>
      <dgm:t>
        <a:bodyPr/>
        <a:lstStyle/>
        <a:p>
          <a:endParaRPr lang="en-US"/>
        </a:p>
      </dgm:t>
    </dgm:pt>
    <dgm:pt modelId="{E53489B6-284B-45A0-92B9-C83D931D3C0E}" type="sibTrans" cxnId="{64F23DA1-AA8A-4B2C-9C0B-B191AC7DD5A5}">
      <dgm:prSet/>
      <dgm:spPr/>
      <dgm:t>
        <a:bodyPr/>
        <a:lstStyle/>
        <a:p>
          <a:endParaRPr lang="en-US"/>
        </a:p>
      </dgm:t>
    </dgm:pt>
    <dgm:pt modelId="{6767CAD0-FFC3-4566-ACCA-1DED168B7C8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Biologisch</a:t>
          </a:r>
          <a:endParaRPr lang="en-US"/>
        </a:p>
      </dgm:t>
    </dgm:pt>
    <dgm:pt modelId="{03CB4D29-CE97-4FCC-8294-C4B2D9027548}" type="parTrans" cxnId="{76D4D772-C3C4-4930-AC88-FA97C87ECAF4}">
      <dgm:prSet/>
      <dgm:spPr/>
      <dgm:t>
        <a:bodyPr/>
        <a:lstStyle/>
        <a:p>
          <a:endParaRPr lang="en-US"/>
        </a:p>
      </dgm:t>
    </dgm:pt>
    <dgm:pt modelId="{F111F7F1-7E46-4228-834B-CE359EEA53FE}" type="sibTrans" cxnId="{76D4D772-C3C4-4930-AC88-FA97C87ECAF4}">
      <dgm:prSet/>
      <dgm:spPr/>
      <dgm:t>
        <a:bodyPr/>
        <a:lstStyle/>
        <a:p>
          <a:endParaRPr lang="en-US"/>
        </a:p>
      </dgm:t>
    </dgm:pt>
    <dgm:pt modelId="{12CB27CF-B3EA-4964-931D-A0DDC015696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50 ha + 40 ha natuurbeheer</a:t>
          </a:r>
          <a:endParaRPr lang="en-US"/>
        </a:p>
      </dgm:t>
    </dgm:pt>
    <dgm:pt modelId="{FD5D619C-BD90-43A5-8133-10951680AA17}" type="parTrans" cxnId="{C899F31E-4093-4FB1-9FE9-62BC3ED57FF7}">
      <dgm:prSet/>
      <dgm:spPr/>
      <dgm:t>
        <a:bodyPr/>
        <a:lstStyle/>
        <a:p>
          <a:endParaRPr lang="en-US"/>
        </a:p>
      </dgm:t>
    </dgm:pt>
    <dgm:pt modelId="{70C68346-918A-49AE-9BA6-FC469BA8A672}" type="sibTrans" cxnId="{C899F31E-4093-4FB1-9FE9-62BC3ED57FF7}">
      <dgm:prSet/>
      <dgm:spPr/>
      <dgm:t>
        <a:bodyPr/>
        <a:lstStyle/>
        <a:p>
          <a:endParaRPr lang="en-US"/>
        </a:p>
      </dgm:t>
    </dgm:pt>
    <dgm:pt modelId="{74A29E24-8B13-495B-A22D-518E52BA16B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95 koeien</a:t>
          </a:r>
          <a:endParaRPr lang="en-US"/>
        </a:p>
      </dgm:t>
    </dgm:pt>
    <dgm:pt modelId="{CBF1E1CD-3D93-4A6E-9A5D-1DBA2490586D}" type="parTrans" cxnId="{90EB2493-455E-4219-9642-5ED9425DA5A6}">
      <dgm:prSet/>
      <dgm:spPr/>
      <dgm:t>
        <a:bodyPr/>
        <a:lstStyle/>
        <a:p>
          <a:endParaRPr lang="en-US"/>
        </a:p>
      </dgm:t>
    </dgm:pt>
    <dgm:pt modelId="{FB577155-092B-49AC-AD1F-FA6D340A91C4}" type="sibTrans" cxnId="{90EB2493-455E-4219-9642-5ED9425DA5A6}">
      <dgm:prSet/>
      <dgm:spPr/>
      <dgm:t>
        <a:bodyPr/>
        <a:lstStyle/>
        <a:p>
          <a:endParaRPr lang="en-US"/>
        </a:p>
      </dgm:t>
    </dgm:pt>
    <dgm:pt modelId="{2EF15548-5C4F-4F3E-B1C9-3611A3E860D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Bodem: 30 cm kleiig veen op veen</a:t>
          </a:r>
          <a:endParaRPr lang="en-US"/>
        </a:p>
      </dgm:t>
    </dgm:pt>
    <dgm:pt modelId="{F1F38A53-496C-412D-8EA2-F417DB6132CB}" type="parTrans" cxnId="{C62362C3-FF19-4888-B06C-7B7707B64A00}">
      <dgm:prSet/>
      <dgm:spPr/>
      <dgm:t>
        <a:bodyPr/>
        <a:lstStyle/>
        <a:p>
          <a:endParaRPr lang="en-US"/>
        </a:p>
      </dgm:t>
    </dgm:pt>
    <dgm:pt modelId="{6B21A236-ACD9-4AA7-9F6F-41FF7971FDC8}" type="sibTrans" cxnId="{C62362C3-FF19-4888-B06C-7B7707B64A00}">
      <dgm:prSet/>
      <dgm:spPr/>
      <dgm:t>
        <a:bodyPr/>
        <a:lstStyle/>
        <a:p>
          <a:endParaRPr lang="en-US"/>
        </a:p>
      </dgm:t>
    </dgm:pt>
    <dgm:pt modelId="{DF20D465-A372-40CE-9530-F8CBD48FFA72}" type="pres">
      <dgm:prSet presAssocID="{9426923F-EB60-4180-83C7-64553150B822}" presName="root" presStyleCnt="0">
        <dgm:presLayoutVars>
          <dgm:dir/>
          <dgm:resizeHandles val="exact"/>
        </dgm:presLayoutVars>
      </dgm:prSet>
      <dgm:spPr/>
    </dgm:pt>
    <dgm:pt modelId="{ED950D82-D52A-41C1-9627-11DDE29EF299}" type="pres">
      <dgm:prSet presAssocID="{2CA98C59-533B-413B-BAD8-7FBBA6D0D71B}" presName="compNode" presStyleCnt="0"/>
      <dgm:spPr/>
    </dgm:pt>
    <dgm:pt modelId="{0383B5BD-ADFE-4642-99DB-DF04C30DEF57}" type="pres">
      <dgm:prSet presAssocID="{2CA98C59-533B-413B-BAD8-7FBBA6D0D71B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BF949C73-C6CD-48D3-A19C-8B700C1A0F76}" type="pres">
      <dgm:prSet presAssocID="{2CA98C59-533B-413B-BAD8-7FBBA6D0D71B}" presName="spaceRect" presStyleCnt="0"/>
      <dgm:spPr/>
    </dgm:pt>
    <dgm:pt modelId="{CA34EDFE-9AB6-4EF2-9D64-E76F0C36626F}" type="pres">
      <dgm:prSet presAssocID="{2CA98C59-533B-413B-BAD8-7FBBA6D0D71B}" presName="textRect" presStyleLbl="revTx" presStyleIdx="0" presStyleCnt="5">
        <dgm:presLayoutVars>
          <dgm:chMax val="1"/>
          <dgm:chPref val="1"/>
        </dgm:presLayoutVars>
      </dgm:prSet>
      <dgm:spPr/>
    </dgm:pt>
    <dgm:pt modelId="{ACE4105C-3242-4BC5-AC7B-B200908DB47B}" type="pres">
      <dgm:prSet presAssocID="{E53489B6-284B-45A0-92B9-C83D931D3C0E}" presName="sibTrans" presStyleCnt="0"/>
      <dgm:spPr/>
    </dgm:pt>
    <dgm:pt modelId="{31BFE1C3-7317-45CD-8813-75E399E52B68}" type="pres">
      <dgm:prSet presAssocID="{6767CAD0-FFC3-4566-ACCA-1DED168B7C80}" presName="compNode" presStyleCnt="0"/>
      <dgm:spPr/>
    </dgm:pt>
    <dgm:pt modelId="{4D72F846-4222-4B2E-840D-5644AE24DC44}" type="pres">
      <dgm:prSet presAssocID="{6767CAD0-FFC3-4566-ACCA-1DED168B7C8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72F0EB5-D3D9-4332-B8EB-01EA399E89C6}" type="pres">
      <dgm:prSet presAssocID="{6767CAD0-FFC3-4566-ACCA-1DED168B7C80}" presName="spaceRect" presStyleCnt="0"/>
      <dgm:spPr/>
    </dgm:pt>
    <dgm:pt modelId="{0349FD35-F364-4B31-8681-9018A5F03128}" type="pres">
      <dgm:prSet presAssocID="{6767CAD0-FFC3-4566-ACCA-1DED168B7C80}" presName="textRect" presStyleLbl="revTx" presStyleIdx="1" presStyleCnt="5">
        <dgm:presLayoutVars>
          <dgm:chMax val="1"/>
          <dgm:chPref val="1"/>
        </dgm:presLayoutVars>
      </dgm:prSet>
      <dgm:spPr/>
    </dgm:pt>
    <dgm:pt modelId="{DF14A6D7-2B0B-483C-8722-A18560E6D0D6}" type="pres">
      <dgm:prSet presAssocID="{F111F7F1-7E46-4228-834B-CE359EEA53FE}" presName="sibTrans" presStyleCnt="0"/>
      <dgm:spPr/>
    </dgm:pt>
    <dgm:pt modelId="{109A1AC6-4888-4A07-AC92-D8816D61ABAE}" type="pres">
      <dgm:prSet presAssocID="{12CB27CF-B3EA-4964-931D-A0DDC015696A}" presName="compNode" presStyleCnt="0"/>
      <dgm:spPr/>
    </dgm:pt>
    <dgm:pt modelId="{C661927B-BC8C-43CF-8635-4B95113A58FA}" type="pres">
      <dgm:prSet presAssocID="{12CB27CF-B3EA-4964-931D-A0DDC015696A}" presName="iconRect" presStyleLbl="node1" presStyleIdx="2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mp van Aladdin"/>
        </a:ext>
      </dgm:extLst>
    </dgm:pt>
    <dgm:pt modelId="{55FDFBFF-742D-4320-AFD2-69B4E09E437C}" type="pres">
      <dgm:prSet presAssocID="{12CB27CF-B3EA-4964-931D-A0DDC015696A}" presName="spaceRect" presStyleCnt="0"/>
      <dgm:spPr/>
    </dgm:pt>
    <dgm:pt modelId="{5A04A75B-EC1C-4B28-B8C3-954453F0663B}" type="pres">
      <dgm:prSet presAssocID="{12CB27CF-B3EA-4964-931D-A0DDC015696A}" presName="textRect" presStyleLbl="revTx" presStyleIdx="2" presStyleCnt="5">
        <dgm:presLayoutVars>
          <dgm:chMax val="1"/>
          <dgm:chPref val="1"/>
        </dgm:presLayoutVars>
      </dgm:prSet>
      <dgm:spPr/>
    </dgm:pt>
    <dgm:pt modelId="{10386A14-D8BD-40B0-A7C1-876278AC14EB}" type="pres">
      <dgm:prSet presAssocID="{70C68346-918A-49AE-9BA6-FC469BA8A672}" presName="sibTrans" presStyleCnt="0"/>
      <dgm:spPr/>
    </dgm:pt>
    <dgm:pt modelId="{ADBF4414-EE8B-4600-B45A-A7B03A97563B}" type="pres">
      <dgm:prSet presAssocID="{74A29E24-8B13-495B-A22D-518E52BA16B2}" presName="compNode" presStyleCnt="0"/>
      <dgm:spPr/>
    </dgm:pt>
    <dgm:pt modelId="{9CE2E4BA-6958-4779-8562-53101BCE567B}" type="pres">
      <dgm:prSet presAssocID="{74A29E24-8B13-495B-A22D-518E52BA16B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e"/>
        </a:ext>
      </dgm:extLst>
    </dgm:pt>
    <dgm:pt modelId="{420BB699-DBE0-467D-B982-E459EA71BB8C}" type="pres">
      <dgm:prSet presAssocID="{74A29E24-8B13-495B-A22D-518E52BA16B2}" presName="spaceRect" presStyleCnt="0"/>
      <dgm:spPr/>
    </dgm:pt>
    <dgm:pt modelId="{7A0A9BB5-7C0E-445A-8693-E73A1342703F}" type="pres">
      <dgm:prSet presAssocID="{74A29E24-8B13-495B-A22D-518E52BA16B2}" presName="textRect" presStyleLbl="revTx" presStyleIdx="3" presStyleCnt="5">
        <dgm:presLayoutVars>
          <dgm:chMax val="1"/>
          <dgm:chPref val="1"/>
        </dgm:presLayoutVars>
      </dgm:prSet>
      <dgm:spPr/>
    </dgm:pt>
    <dgm:pt modelId="{293DB3C8-D765-4C96-80F1-CF1DDA85A829}" type="pres">
      <dgm:prSet presAssocID="{FB577155-092B-49AC-AD1F-FA6D340A91C4}" presName="sibTrans" presStyleCnt="0"/>
      <dgm:spPr/>
    </dgm:pt>
    <dgm:pt modelId="{B7E3FF39-F73F-46E8-AF92-91C27EAB2B27}" type="pres">
      <dgm:prSet presAssocID="{2EF15548-5C4F-4F3E-B1C9-3611A3E860DD}" presName="compNode" presStyleCnt="0"/>
      <dgm:spPr/>
    </dgm:pt>
    <dgm:pt modelId="{CA192DB7-1D7F-48BB-B350-DAC696C004A7}" type="pres">
      <dgm:prSet presAssocID="{2EF15548-5C4F-4F3E-B1C9-3611A3E860D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A7E6936B-1B0E-4FAD-90EC-3E6750065C23}" type="pres">
      <dgm:prSet presAssocID="{2EF15548-5C4F-4F3E-B1C9-3611A3E860DD}" presName="spaceRect" presStyleCnt="0"/>
      <dgm:spPr/>
    </dgm:pt>
    <dgm:pt modelId="{286B1488-1500-42C0-B250-921AC3234F00}" type="pres">
      <dgm:prSet presAssocID="{2EF15548-5C4F-4F3E-B1C9-3611A3E860D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A521C04-2C59-4BEC-BDD4-B55C063C3EF9}" type="presOf" srcId="{12CB27CF-B3EA-4964-931D-A0DDC015696A}" destId="{5A04A75B-EC1C-4B28-B8C3-954453F0663B}" srcOrd="0" destOrd="0" presId="urn:microsoft.com/office/officeart/2018/2/layout/IconLabelList"/>
    <dgm:cxn modelId="{C899F31E-4093-4FB1-9FE9-62BC3ED57FF7}" srcId="{9426923F-EB60-4180-83C7-64553150B822}" destId="{12CB27CF-B3EA-4964-931D-A0DDC015696A}" srcOrd="2" destOrd="0" parTransId="{FD5D619C-BD90-43A5-8133-10951680AA17}" sibTransId="{70C68346-918A-49AE-9BA6-FC469BA8A672}"/>
    <dgm:cxn modelId="{AE7B4C3C-6E2A-4878-926E-6A51D0A1CD9B}" type="presOf" srcId="{2EF15548-5C4F-4F3E-B1C9-3611A3E860DD}" destId="{286B1488-1500-42C0-B250-921AC3234F00}" srcOrd="0" destOrd="0" presId="urn:microsoft.com/office/officeart/2018/2/layout/IconLabelList"/>
    <dgm:cxn modelId="{76D4D772-C3C4-4930-AC88-FA97C87ECAF4}" srcId="{9426923F-EB60-4180-83C7-64553150B822}" destId="{6767CAD0-FFC3-4566-ACCA-1DED168B7C80}" srcOrd="1" destOrd="0" parTransId="{03CB4D29-CE97-4FCC-8294-C4B2D9027548}" sibTransId="{F111F7F1-7E46-4228-834B-CE359EEA53FE}"/>
    <dgm:cxn modelId="{BAABB17F-0B26-40C7-A0CB-7BED298240D6}" type="presOf" srcId="{9426923F-EB60-4180-83C7-64553150B822}" destId="{DF20D465-A372-40CE-9530-F8CBD48FFA72}" srcOrd="0" destOrd="0" presId="urn:microsoft.com/office/officeart/2018/2/layout/IconLabelList"/>
    <dgm:cxn modelId="{0F47B786-B703-4C9D-8149-562020AA0516}" type="presOf" srcId="{6767CAD0-FFC3-4566-ACCA-1DED168B7C80}" destId="{0349FD35-F364-4B31-8681-9018A5F03128}" srcOrd="0" destOrd="0" presId="urn:microsoft.com/office/officeart/2018/2/layout/IconLabelList"/>
    <dgm:cxn modelId="{237B0292-5536-4895-A7C0-F1AD9C6AB71B}" type="presOf" srcId="{74A29E24-8B13-495B-A22D-518E52BA16B2}" destId="{7A0A9BB5-7C0E-445A-8693-E73A1342703F}" srcOrd="0" destOrd="0" presId="urn:microsoft.com/office/officeart/2018/2/layout/IconLabelList"/>
    <dgm:cxn modelId="{90EB2493-455E-4219-9642-5ED9425DA5A6}" srcId="{9426923F-EB60-4180-83C7-64553150B822}" destId="{74A29E24-8B13-495B-A22D-518E52BA16B2}" srcOrd="3" destOrd="0" parTransId="{CBF1E1CD-3D93-4A6E-9A5D-1DBA2490586D}" sibTransId="{FB577155-092B-49AC-AD1F-FA6D340A91C4}"/>
    <dgm:cxn modelId="{64F23DA1-AA8A-4B2C-9C0B-B191AC7DD5A5}" srcId="{9426923F-EB60-4180-83C7-64553150B822}" destId="{2CA98C59-533B-413B-BAD8-7FBBA6D0D71B}" srcOrd="0" destOrd="0" parTransId="{1E2EF4C2-8D03-43D3-BF78-F3B5EE665CA5}" sibTransId="{E53489B6-284B-45A0-92B9-C83D931D3C0E}"/>
    <dgm:cxn modelId="{C62362C3-FF19-4888-B06C-7B7707B64A00}" srcId="{9426923F-EB60-4180-83C7-64553150B822}" destId="{2EF15548-5C4F-4F3E-B1C9-3611A3E860DD}" srcOrd="4" destOrd="0" parTransId="{F1F38A53-496C-412D-8EA2-F417DB6132CB}" sibTransId="{6B21A236-ACD9-4AA7-9F6F-41FF7971FDC8}"/>
    <dgm:cxn modelId="{E659FADE-FB53-4272-BE28-52B5D413DFAE}" type="presOf" srcId="{2CA98C59-533B-413B-BAD8-7FBBA6D0D71B}" destId="{CA34EDFE-9AB6-4EF2-9D64-E76F0C36626F}" srcOrd="0" destOrd="0" presId="urn:microsoft.com/office/officeart/2018/2/layout/IconLabelList"/>
    <dgm:cxn modelId="{EA0B2808-8B43-4319-8EE5-895B17B65B8E}" type="presParOf" srcId="{DF20D465-A372-40CE-9530-F8CBD48FFA72}" destId="{ED950D82-D52A-41C1-9627-11DDE29EF299}" srcOrd="0" destOrd="0" presId="urn:microsoft.com/office/officeart/2018/2/layout/IconLabelList"/>
    <dgm:cxn modelId="{DD4CD537-BBC6-4316-B229-904D9AB049BF}" type="presParOf" srcId="{ED950D82-D52A-41C1-9627-11DDE29EF299}" destId="{0383B5BD-ADFE-4642-99DB-DF04C30DEF57}" srcOrd="0" destOrd="0" presId="urn:microsoft.com/office/officeart/2018/2/layout/IconLabelList"/>
    <dgm:cxn modelId="{48F5F9C8-3F52-4CB7-BC51-66BE095B1E63}" type="presParOf" srcId="{ED950D82-D52A-41C1-9627-11DDE29EF299}" destId="{BF949C73-C6CD-48D3-A19C-8B700C1A0F76}" srcOrd="1" destOrd="0" presId="urn:microsoft.com/office/officeart/2018/2/layout/IconLabelList"/>
    <dgm:cxn modelId="{6EFEA2E9-596B-4484-B0D3-D60301D23D5D}" type="presParOf" srcId="{ED950D82-D52A-41C1-9627-11DDE29EF299}" destId="{CA34EDFE-9AB6-4EF2-9D64-E76F0C36626F}" srcOrd="2" destOrd="0" presId="urn:microsoft.com/office/officeart/2018/2/layout/IconLabelList"/>
    <dgm:cxn modelId="{D912314E-8BAE-41A8-97FF-3F1931A39F8C}" type="presParOf" srcId="{DF20D465-A372-40CE-9530-F8CBD48FFA72}" destId="{ACE4105C-3242-4BC5-AC7B-B200908DB47B}" srcOrd="1" destOrd="0" presId="urn:microsoft.com/office/officeart/2018/2/layout/IconLabelList"/>
    <dgm:cxn modelId="{2ED2A6B1-8003-4188-B5CA-760B33FC921C}" type="presParOf" srcId="{DF20D465-A372-40CE-9530-F8CBD48FFA72}" destId="{31BFE1C3-7317-45CD-8813-75E399E52B68}" srcOrd="2" destOrd="0" presId="urn:microsoft.com/office/officeart/2018/2/layout/IconLabelList"/>
    <dgm:cxn modelId="{2B315270-69E1-4000-8614-C6D79E8D86BA}" type="presParOf" srcId="{31BFE1C3-7317-45CD-8813-75E399E52B68}" destId="{4D72F846-4222-4B2E-840D-5644AE24DC44}" srcOrd="0" destOrd="0" presId="urn:microsoft.com/office/officeart/2018/2/layout/IconLabelList"/>
    <dgm:cxn modelId="{59AEDA09-EF4C-4144-8808-40BE8BD25303}" type="presParOf" srcId="{31BFE1C3-7317-45CD-8813-75E399E52B68}" destId="{072F0EB5-D3D9-4332-B8EB-01EA399E89C6}" srcOrd="1" destOrd="0" presId="urn:microsoft.com/office/officeart/2018/2/layout/IconLabelList"/>
    <dgm:cxn modelId="{A40686D6-1DDF-42AA-80AA-56635F487E6C}" type="presParOf" srcId="{31BFE1C3-7317-45CD-8813-75E399E52B68}" destId="{0349FD35-F364-4B31-8681-9018A5F03128}" srcOrd="2" destOrd="0" presId="urn:microsoft.com/office/officeart/2018/2/layout/IconLabelList"/>
    <dgm:cxn modelId="{A4747AEF-C416-41D5-914A-27F4366198CA}" type="presParOf" srcId="{DF20D465-A372-40CE-9530-F8CBD48FFA72}" destId="{DF14A6D7-2B0B-483C-8722-A18560E6D0D6}" srcOrd="3" destOrd="0" presId="urn:microsoft.com/office/officeart/2018/2/layout/IconLabelList"/>
    <dgm:cxn modelId="{146538C8-71AD-4CDA-A109-6127801976BF}" type="presParOf" srcId="{DF20D465-A372-40CE-9530-F8CBD48FFA72}" destId="{109A1AC6-4888-4A07-AC92-D8816D61ABAE}" srcOrd="4" destOrd="0" presId="urn:microsoft.com/office/officeart/2018/2/layout/IconLabelList"/>
    <dgm:cxn modelId="{67EB713E-EDD0-4899-9A2C-12F36E04C1D3}" type="presParOf" srcId="{109A1AC6-4888-4A07-AC92-D8816D61ABAE}" destId="{C661927B-BC8C-43CF-8635-4B95113A58FA}" srcOrd="0" destOrd="0" presId="urn:microsoft.com/office/officeart/2018/2/layout/IconLabelList"/>
    <dgm:cxn modelId="{7987EE9A-9577-4394-AAFA-447233D2F707}" type="presParOf" srcId="{109A1AC6-4888-4A07-AC92-D8816D61ABAE}" destId="{55FDFBFF-742D-4320-AFD2-69B4E09E437C}" srcOrd="1" destOrd="0" presId="urn:microsoft.com/office/officeart/2018/2/layout/IconLabelList"/>
    <dgm:cxn modelId="{7FA76277-8DB9-4D1C-9EE5-EEDB735483EB}" type="presParOf" srcId="{109A1AC6-4888-4A07-AC92-D8816D61ABAE}" destId="{5A04A75B-EC1C-4B28-B8C3-954453F0663B}" srcOrd="2" destOrd="0" presId="urn:microsoft.com/office/officeart/2018/2/layout/IconLabelList"/>
    <dgm:cxn modelId="{62EE3AC5-DC65-4C69-90C8-47192FAB287D}" type="presParOf" srcId="{DF20D465-A372-40CE-9530-F8CBD48FFA72}" destId="{10386A14-D8BD-40B0-A7C1-876278AC14EB}" srcOrd="5" destOrd="0" presId="urn:microsoft.com/office/officeart/2018/2/layout/IconLabelList"/>
    <dgm:cxn modelId="{9CA1D5A9-5767-48CB-A530-1E372691107C}" type="presParOf" srcId="{DF20D465-A372-40CE-9530-F8CBD48FFA72}" destId="{ADBF4414-EE8B-4600-B45A-A7B03A97563B}" srcOrd="6" destOrd="0" presId="urn:microsoft.com/office/officeart/2018/2/layout/IconLabelList"/>
    <dgm:cxn modelId="{D6789181-6D8A-408B-9426-EC826BA76A8F}" type="presParOf" srcId="{ADBF4414-EE8B-4600-B45A-A7B03A97563B}" destId="{9CE2E4BA-6958-4779-8562-53101BCE567B}" srcOrd="0" destOrd="0" presId="urn:microsoft.com/office/officeart/2018/2/layout/IconLabelList"/>
    <dgm:cxn modelId="{36ACD824-6DA6-4515-9B80-F9089197ED85}" type="presParOf" srcId="{ADBF4414-EE8B-4600-B45A-A7B03A97563B}" destId="{420BB699-DBE0-467D-B982-E459EA71BB8C}" srcOrd="1" destOrd="0" presId="urn:microsoft.com/office/officeart/2018/2/layout/IconLabelList"/>
    <dgm:cxn modelId="{473C2F37-BEC2-4AC4-BBCB-13D66A4B5B33}" type="presParOf" srcId="{ADBF4414-EE8B-4600-B45A-A7B03A97563B}" destId="{7A0A9BB5-7C0E-445A-8693-E73A1342703F}" srcOrd="2" destOrd="0" presId="urn:microsoft.com/office/officeart/2018/2/layout/IconLabelList"/>
    <dgm:cxn modelId="{470EF5D7-D5D1-474B-A448-292609CA2CB7}" type="presParOf" srcId="{DF20D465-A372-40CE-9530-F8CBD48FFA72}" destId="{293DB3C8-D765-4C96-80F1-CF1DDA85A829}" srcOrd="7" destOrd="0" presId="urn:microsoft.com/office/officeart/2018/2/layout/IconLabelList"/>
    <dgm:cxn modelId="{0895FD1E-969E-409C-9441-A09E3B799CAD}" type="presParOf" srcId="{DF20D465-A372-40CE-9530-F8CBD48FFA72}" destId="{B7E3FF39-F73F-46E8-AF92-91C27EAB2B27}" srcOrd="8" destOrd="0" presId="urn:microsoft.com/office/officeart/2018/2/layout/IconLabelList"/>
    <dgm:cxn modelId="{1A547E1D-EEB8-4C89-BD29-38FAD0FBD3CB}" type="presParOf" srcId="{B7E3FF39-F73F-46E8-AF92-91C27EAB2B27}" destId="{CA192DB7-1D7F-48BB-B350-DAC696C004A7}" srcOrd="0" destOrd="0" presId="urn:microsoft.com/office/officeart/2018/2/layout/IconLabelList"/>
    <dgm:cxn modelId="{6637668B-8DED-46A0-81EB-0335E548D0B1}" type="presParOf" srcId="{B7E3FF39-F73F-46E8-AF92-91C27EAB2B27}" destId="{A7E6936B-1B0E-4FAD-90EC-3E6750065C23}" srcOrd="1" destOrd="0" presId="urn:microsoft.com/office/officeart/2018/2/layout/IconLabelList"/>
    <dgm:cxn modelId="{699FC00A-C49C-4ED4-91CD-768DEC95D699}" type="presParOf" srcId="{B7E3FF39-F73F-46E8-AF92-91C27EAB2B27}" destId="{286B1488-1500-42C0-B250-921AC3234F0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DC067-2193-4BCA-B20C-BBE96CB8238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2573F-5802-4E2D-9412-03D063AADD3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Agrariër: Kees Baan</a:t>
          </a:r>
          <a:endParaRPr lang="en-US"/>
        </a:p>
      </dgm:t>
    </dgm:pt>
    <dgm:pt modelId="{E2612256-56AC-4CEA-9602-0721D93D5B06}" type="parTrans" cxnId="{66DE3C63-CA0B-4A5D-8D10-F34BC26D3D00}">
      <dgm:prSet/>
      <dgm:spPr/>
      <dgm:t>
        <a:bodyPr/>
        <a:lstStyle/>
        <a:p>
          <a:endParaRPr lang="en-US"/>
        </a:p>
      </dgm:t>
    </dgm:pt>
    <dgm:pt modelId="{C2410466-505E-4018-8ABB-0BE6DE54A4EE}" type="sibTrans" cxnId="{66DE3C63-CA0B-4A5D-8D10-F34BC26D3D00}">
      <dgm:prSet/>
      <dgm:spPr/>
      <dgm:t>
        <a:bodyPr/>
        <a:lstStyle/>
        <a:p>
          <a:endParaRPr lang="en-US"/>
        </a:p>
      </dgm:t>
    </dgm:pt>
    <dgm:pt modelId="{8F0FD7CD-9751-4F5C-93C5-6DAC880067E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Niet biologisch</a:t>
          </a:r>
          <a:endParaRPr lang="en-US"/>
        </a:p>
      </dgm:t>
    </dgm:pt>
    <dgm:pt modelId="{77537866-5EB1-4CA4-A47F-63B6A0DAD294}" type="parTrans" cxnId="{1AF2EA2E-932A-4602-86F1-8D22F2ABDFC1}">
      <dgm:prSet/>
      <dgm:spPr/>
      <dgm:t>
        <a:bodyPr/>
        <a:lstStyle/>
        <a:p>
          <a:endParaRPr lang="en-US"/>
        </a:p>
      </dgm:t>
    </dgm:pt>
    <dgm:pt modelId="{C770FDF5-8BBA-4174-86D6-0E5CF0C3A4F4}" type="sibTrans" cxnId="{1AF2EA2E-932A-4602-86F1-8D22F2ABDFC1}">
      <dgm:prSet/>
      <dgm:spPr/>
      <dgm:t>
        <a:bodyPr/>
        <a:lstStyle/>
        <a:p>
          <a:endParaRPr lang="en-US"/>
        </a:p>
      </dgm:t>
    </dgm:pt>
    <dgm:pt modelId="{2BFE9080-5C43-4182-9767-498901ACB6A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80 ha + 20 ha akkerbouw</a:t>
          </a:r>
          <a:endParaRPr lang="en-US"/>
        </a:p>
      </dgm:t>
    </dgm:pt>
    <dgm:pt modelId="{4C276F23-0EC0-4FE4-AAAB-EBE782506D6F}" type="parTrans" cxnId="{619E9D69-59E2-467E-BD5E-23F5AFED18DB}">
      <dgm:prSet/>
      <dgm:spPr/>
      <dgm:t>
        <a:bodyPr/>
        <a:lstStyle/>
        <a:p>
          <a:endParaRPr lang="en-US"/>
        </a:p>
      </dgm:t>
    </dgm:pt>
    <dgm:pt modelId="{B6BC7BBF-BD08-4554-A41D-596F4B9FB266}" type="sibTrans" cxnId="{619E9D69-59E2-467E-BD5E-23F5AFED18DB}">
      <dgm:prSet/>
      <dgm:spPr/>
      <dgm:t>
        <a:bodyPr/>
        <a:lstStyle/>
        <a:p>
          <a:endParaRPr lang="en-US"/>
        </a:p>
      </dgm:t>
    </dgm:pt>
    <dgm:pt modelId="{4A3EAEDD-87C7-4D21-AF6A-E442A62E7BC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200 koeien</a:t>
          </a:r>
          <a:endParaRPr lang="en-US" dirty="0"/>
        </a:p>
      </dgm:t>
    </dgm:pt>
    <dgm:pt modelId="{182B936F-3A45-40A8-B965-297EE18A9E09}" type="parTrans" cxnId="{5DCB7407-5679-4588-AE0E-FA14BFADAB35}">
      <dgm:prSet/>
      <dgm:spPr/>
      <dgm:t>
        <a:bodyPr/>
        <a:lstStyle/>
        <a:p>
          <a:endParaRPr lang="en-US"/>
        </a:p>
      </dgm:t>
    </dgm:pt>
    <dgm:pt modelId="{690B0E92-CD93-4AE2-840F-B58865008C12}" type="sibTrans" cxnId="{5DCB7407-5679-4588-AE0E-FA14BFADAB35}">
      <dgm:prSet/>
      <dgm:spPr/>
      <dgm:t>
        <a:bodyPr/>
        <a:lstStyle/>
        <a:p>
          <a:endParaRPr lang="en-US"/>
        </a:p>
      </dgm:t>
    </dgm:pt>
    <dgm:pt modelId="{6E1BB17B-CBDC-49E1-B284-C2648485B8E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Bodem: 30/40 cm klei op veen</a:t>
          </a:r>
          <a:endParaRPr lang="en-US" dirty="0"/>
        </a:p>
      </dgm:t>
    </dgm:pt>
    <dgm:pt modelId="{DF2F5FAD-17E7-44D1-9C9E-995FC25BDE87}" type="parTrans" cxnId="{4D4E4851-B561-4791-AA73-C2FB0FD43115}">
      <dgm:prSet/>
      <dgm:spPr/>
      <dgm:t>
        <a:bodyPr/>
        <a:lstStyle/>
        <a:p>
          <a:endParaRPr lang="en-US"/>
        </a:p>
      </dgm:t>
    </dgm:pt>
    <dgm:pt modelId="{2A4FA55C-971B-40AA-A2FC-7A123F9496BE}" type="sibTrans" cxnId="{4D4E4851-B561-4791-AA73-C2FB0FD43115}">
      <dgm:prSet/>
      <dgm:spPr/>
      <dgm:t>
        <a:bodyPr/>
        <a:lstStyle/>
        <a:p>
          <a:endParaRPr lang="en-US"/>
        </a:p>
      </dgm:t>
    </dgm:pt>
    <dgm:pt modelId="{EB71F94F-74D5-49A3-A8C2-908185781D0D}" type="pres">
      <dgm:prSet presAssocID="{7C2DC067-2193-4BCA-B20C-BBE96CB8238E}" presName="root" presStyleCnt="0">
        <dgm:presLayoutVars>
          <dgm:dir/>
          <dgm:resizeHandles val="exact"/>
        </dgm:presLayoutVars>
      </dgm:prSet>
      <dgm:spPr/>
    </dgm:pt>
    <dgm:pt modelId="{766C4E82-02D8-45DA-87FB-71C9E598A3B8}" type="pres">
      <dgm:prSet presAssocID="{D7C2573F-5802-4E2D-9412-03D063AADD3B}" presName="compNode" presStyleCnt="0"/>
      <dgm:spPr/>
    </dgm:pt>
    <dgm:pt modelId="{5EE0BCB9-3D72-42B5-A648-763251A8B7BE}" type="pres">
      <dgm:prSet presAssocID="{D7C2573F-5802-4E2D-9412-03D063AADD3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C12FFB0-C364-4B8F-950A-4CE444719258}" type="pres">
      <dgm:prSet presAssocID="{D7C2573F-5802-4E2D-9412-03D063AADD3B}" presName="spaceRect" presStyleCnt="0"/>
      <dgm:spPr/>
    </dgm:pt>
    <dgm:pt modelId="{B3407ADD-4523-4556-86A3-2E19FCBE2E3E}" type="pres">
      <dgm:prSet presAssocID="{D7C2573F-5802-4E2D-9412-03D063AADD3B}" presName="textRect" presStyleLbl="revTx" presStyleIdx="0" presStyleCnt="5">
        <dgm:presLayoutVars>
          <dgm:chMax val="1"/>
          <dgm:chPref val="1"/>
        </dgm:presLayoutVars>
      </dgm:prSet>
      <dgm:spPr/>
    </dgm:pt>
    <dgm:pt modelId="{7214985B-DA09-4FC5-A97F-976934D40377}" type="pres">
      <dgm:prSet presAssocID="{C2410466-505E-4018-8ABB-0BE6DE54A4EE}" presName="sibTrans" presStyleCnt="0"/>
      <dgm:spPr/>
    </dgm:pt>
    <dgm:pt modelId="{C55550F9-A2DA-41A0-8823-492EDC7622FE}" type="pres">
      <dgm:prSet presAssocID="{8F0FD7CD-9751-4F5C-93C5-6DAC880067E0}" presName="compNode" presStyleCnt="0"/>
      <dgm:spPr/>
    </dgm:pt>
    <dgm:pt modelId="{2CF8A636-C291-4D67-B5E4-8F83BF542DFA}" type="pres">
      <dgm:prSet presAssocID="{8F0FD7CD-9751-4F5C-93C5-6DAC880067E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D179414-D74E-4153-9C03-E70D78049ABD}" type="pres">
      <dgm:prSet presAssocID="{8F0FD7CD-9751-4F5C-93C5-6DAC880067E0}" presName="spaceRect" presStyleCnt="0"/>
      <dgm:spPr/>
    </dgm:pt>
    <dgm:pt modelId="{9EA7ACD0-32BC-4ABE-A35E-AC27D2E43E4B}" type="pres">
      <dgm:prSet presAssocID="{8F0FD7CD-9751-4F5C-93C5-6DAC880067E0}" presName="textRect" presStyleLbl="revTx" presStyleIdx="1" presStyleCnt="5">
        <dgm:presLayoutVars>
          <dgm:chMax val="1"/>
          <dgm:chPref val="1"/>
        </dgm:presLayoutVars>
      </dgm:prSet>
      <dgm:spPr/>
    </dgm:pt>
    <dgm:pt modelId="{579F4EBA-FFF9-4282-9554-5EA7BE1836EC}" type="pres">
      <dgm:prSet presAssocID="{C770FDF5-8BBA-4174-86D6-0E5CF0C3A4F4}" presName="sibTrans" presStyleCnt="0"/>
      <dgm:spPr/>
    </dgm:pt>
    <dgm:pt modelId="{A46260F4-E677-44D1-9AC5-5592A5383DF6}" type="pres">
      <dgm:prSet presAssocID="{2BFE9080-5C43-4182-9767-498901ACB6A4}" presName="compNode" presStyleCnt="0"/>
      <dgm:spPr/>
    </dgm:pt>
    <dgm:pt modelId="{9A3FA455-F2C0-4BFF-BCF4-AF7CE8EB9198}" type="pres">
      <dgm:prSet presAssocID="{2BFE9080-5C43-4182-9767-498901ACB6A4}" presName="iconRect" presStyleLbl="node1" presStyleIdx="2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mp van Aladdin"/>
        </a:ext>
      </dgm:extLst>
    </dgm:pt>
    <dgm:pt modelId="{892CCCF1-A202-4501-A192-2AACF9765636}" type="pres">
      <dgm:prSet presAssocID="{2BFE9080-5C43-4182-9767-498901ACB6A4}" presName="spaceRect" presStyleCnt="0"/>
      <dgm:spPr/>
    </dgm:pt>
    <dgm:pt modelId="{C5A8D80C-DA5C-41A3-88C3-9662DD9498C0}" type="pres">
      <dgm:prSet presAssocID="{2BFE9080-5C43-4182-9767-498901ACB6A4}" presName="textRect" presStyleLbl="revTx" presStyleIdx="2" presStyleCnt="5">
        <dgm:presLayoutVars>
          <dgm:chMax val="1"/>
          <dgm:chPref val="1"/>
        </dgm:presLayoutVars>
      </dgm:prSet>
      <dgm:spPr/>
    </dgm:pt>
    <dgm:pt modelId="{3C621C37-1D9B-4F6E-94FB-10B2B6F74273}" type="pres">
      <dgm:prSet presAssocID="{B6BC7BBF-BD08-4554-A41D-596F4B9FB266}" presName="sibTrans" presStyleCnt="0"/>
      <dgm:spPr/>
    </dgm:pt>
    <dgm:pt modelId="{8D48763C-0E18-4A21-8ECB-0A7D82003596}" type="pres">
      <dgm:prSet presAssocID="{4A3EAEDD-87C7-4D21-AF6A-E442A62E7BC6}" presName="compNode" presStyleCnt="0"/>
      <dgm:spPr/>
    </dgm:pt>
    <dgm:pt modelId="{C06ED68E-AC0C-4DD0-8EE2-CF6FABA5A716}" type="pres">
      <dgm:prSet presAssocID="{4A3EAEDD-87C7-4D21-AF6A-E442A62E7BC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e"/>
        </a:ext>
      </dgm:extLst>
    </dgm:pt>
    <dgm:pt modelId="{F6A0AAA0-0529-4106-8F65-7C70A126CFA9}" type="pres">
      <dgm:prSet presAssocID="{4A3EAEDD-87C7-4D21-AF6A-E442A62E7BC6}" presName="spaceRect" presStyleCnt="0"/>
      <dgm:spPr/>
    </dgm:pt>
    <dgm:pt modelId="{89D233AA-65B9-41C6-8521-CE4162AA191B}" type="pres">
      <dgm:prSet presAssocID="{4A3EAEDD-87C7-4D21-AF6A-E442A62E7BC6}" presName="textRect" presStyleLbl="revTx" presStyleIdx="3" presStyleCnt="5">
        <dgm:presLayoutVars>
          <dgm:chMax val="1"/>
          <dgm:chPref val="1"/>
        </dgm:presLayoutVars>
      </dgm:prSet>
      <dgm:spPr/>
    </dgm:pt>
    <dgm:pt modelId="{51BA65AE-FBD0-409A-9692-5A8F5D62DA4A}" type="pres">
      <dgm:prSet presAssocID="{690B0E92-CD93-4AE2-840F-B58865008C12}" presName="sibTrans" presStyleCnt="0"/>
      <dgm:spPr/>
    </dgm:pt>
    <dgm:pt modelId="{C12FC958-FA4C-43B1-B0FA-D3D89076B62C}" type="pres">
      <dgm:prSet presAssocID="{6E1BB17B-CBDC-49E1-B284-C2648485B8E3}" presName="compNode" presStyleCnt="0"/>
      <dgm:spPr/>
    </dgm:pt>
    <dgm:pt modelId="{E56D484C-5821-4DF7-9398-E102C8605398}" type="pres">
      <dgm:prSet presAssocID="{6E1BB17B-CBDC-49E1-B284-C2648485B8E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353E75BD-AD7A-4E3F-A24A-EF0F08BE311A}" type="pres">
      <dgm:prSet presAssocID="{6E1BB17B-CBDC-49E1-B284-C2648485B8E3}" presName="spaceRect" presStyleCnt="0"/>
      <dgm:spPr/>
    </dgm:pt>
    <dgm:pt modelId="{54A866A9-0569-4962-9047-BF11CAA1CE45}" type="pres">
      <dgm:prSet presAssocID="{6E1BB17B-CBDC-49E1-B284-C2648485B8E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DCB7407-5679-4588-AE0E-FA14BFADAB35}" srcId="{7C2DC067-2193-4BCA-B20C-BBE96CB8238E}" destId="{4A3EAEDD-87C7-4D21-AF6A-E442A62E7BC6}" srcOrd="3" destOrd="0" parTransId="{182B936F-3A45-40A8-B965-297EE18A9E09}" sibTransId="{690B0E92-CD93-4AE2-840F-B58865008C12}"/>
    <dgm:cxn modelId="{47458F07-C0DA-4BC9-B38A-B4C6BBB682B4}" type="presOf" srcId="{D7C2573F-5802-4E2D-9412-03D063AADD3B}" destId="{B3407ADD-4523-4556-86A3-2E19FCBE2E3E}" srcOrd="0" destOrd="0" presId="urn:microsoft.com/office/officeart/2018/2/layout/IconLabelList"/>
    <dgm:cxn modelId="{1AF2EA2E-932A-4602-86F1-8D22F2ABDFC1}" srcId="{7C2DC067-2193-4BCA-B20C-BBE96CB8238E}" destId="{8F0FD7CD-9751-4F5C-93C5-6DAC880067E0}" srcOrd="1" destOrd="0" parTransId="{77537866-5EB1-4CA4-A47F-63B6A0DAD294}" sibTransId="{C770FDF5-8BBA-4174-86D6-0E5CF0C3A4F4}"/>
    <dgm:cxn modelId="{4C335E5B-9471-49D8-B407-B84D4D611736}" type="presOf" srcId="{4A3EAEDD-87C7-4D21-AF6A-E442A62E7BC6}" destId="{89D233AA-65B9-41C6-8521-CE4162AA191B}" srcOrd="0" destOrd="0" presId="urn:microsoft.com/office/officeart/2018/2/layout/IconLabelList"/>
    <dgm:cxn modelId="{66DE3C63-CA0B-4A5D-8D10-F34BC26D3D00}" srcId="{7C2DC067-2193-4BCA-B20C-BBE96CB8238E}" destId="{D7C2573F-5802-4E2D-9412-03D063AADD3B}" srcOrd="0" destOrd="0" parTransId="{E2612256-56AC-4CEA-9602-0721D93D5B06}" sibTransId="{C2410466-505E-4018-8ABB-0BE6DE54A4EE}"/>
    <dgm:cxn modelId="{619E9D69-59E2-467E-BD5E-23F5AFED18DB}" srcId="{7C2DC067-2193-4BCA-B20C-BBE96CB8238E}" destId="{2BFE9080-5C43-4182-9767-498901ACB6A4}" srcOrd="2" destOrd="0" parTransId="{4C276F23-0EC0-4FE4-AAAB-EBE782506D6F}" sibTransId="{B6BC7BBF-BD08-4554-A41D-596F4B9FB266}"/>
    <dgm:cxn modelId="{E3BFDB6C-0D52-4304-A197-027DF24B7129}" type="presOf" srcId="{6E1BB17B-CBDC-49E1-B284-C2648485B8E3}" destId="{54A866A9-0569-4962-9047-BF11CAA1CE45}" srcOrd="0" destOrd="0" presId="urn:microsoft.com/office/officeart/2018/2/layout/IconLabelList"/>
    <dgm:cxn modelId="{4D4E4851-B561-4791-AA73-C2FB0FD43115}" srcId="{7C2DC067-2193-4BCA-B20C-BBE96CB8238E}" destId="{6E1BB17B-CBDC-49E1-B284-C2648485B8E3}" srcOrd="4" destOrd="0" parTransId="{DF2F5FAD-17E7-44D1-9C9E-995FC25BDE87}" sibTransId="{2A4FA55C-971B-40AA-A2FC-7A123F9496BE}"/>
    <dgm:cxn modelId="{A5B4CB72-195D-4B0B-8F89-85712305251A}" type="presOf" srcId="{7C2DC067-2193-4BCA-B20C-BBE96CB8238E}" destId="{EB71F94F-74D5-49A3-A8C2-908185781D0D}" srcOrd="0" destOrd="0" presId="urn:microsoft.com/office/officeart/2018/2/layout/IconLabelList"/>
    <dgm:cxn modelId="{2EA3A7B5-6659-4E81-BF78-CBEF1708CA9D}" type="presOf" srcId="{2BFE9080-5C43-4182-9767-498901ACB6A4}" destId="{C5A8D80C-DA5C-41A3-88C3-9662DD9498C0}" srcOrd="0" destOrd="0" presId="urn:microsoft.com/office/officeart/2018/2/layout/IconLabelList"/>
    <dgm:cxn modelId="{D8D416FD-C12D-4AA9-80C8-B7108A649674}" type="presOf" srcId="{8F0FD7CD-9751-4F5C-93C5-6DAC880067E0}" destId="{9EA7ACD0-32BC-4ABE-A35E-AC27D2E43E4B}" srcOrd="0" destOrd="0" presId="urn:microsoft.com/office/officeart/2018/2/layout/IconLabelList"/>
    <dgm:cxn modelId="{6B9FED95-F42E-42C5-8DBE-4403563A7927}" type="presParOf" srcId="{EB71F94F-74D5-49A3-A8C2-908185781D0D}" destId="{766C4E82-02D8-45DA-87FB-71C9E598A3B8}" srcOrd="0" destOrd="0" presId="urn:microsoft.com/office/officeart/2018/2/layout/IconLabelList"/>
    <dgm:cxn modelId="{D7050858-DF73-4FDF-856D-8276039E21FC}" type="presParOf" srcId="{766C4E82-02D8-45DA-87FB-71C9E598A3B8}" destId="{5EE0BCB9-3D72-42B5-A648-763251A8B7BE}" srcOrd="0" destOrd="0" presId="urn:microsoft.com/office/officeart/2018/2/layout/IconLabelList"/>
    <dgm:cxn modelId="{B0CBA931-AFF9-42BA-B13C-8296AC0D910D}" type="presParOf" srcId="{766C4E82-02D8-45DA-87FB-71C9E598A3B8}" destId="{7C12FFB0-C364-4B8F-950A-4CE444719258}" srcOrd="1" destOrd="0" presId="urn:microsoft.com/office/officeart/2018/2/layout/IconLabelList"/>
    <dgm:cxn modelId="{129EDFAC-97FB-4E6C-85BD-AA4835F03303}" type="presParOf" srcId="{766C4E82-02D8-45DA-87FB-71C9E598A3B8}" destId="{B3407ADD-4523-4556-86A3-2E19FCBE2E3E}" srcOrd="2" destOrd="0" presId="urn:microsoft.com/office/officeart/2018/2/layout/IconLabelList"/>
    <dgm:cxn modelId="{89C5A042-B3DD-4461-A0B3-EBCF2A842855}" type="presParOf" srcId="{EB71F94F-74D5-49A3-A8C2-908185781D0D}" destId="{7214985B-DA09-4FC5-A97F-976934D40377}" srcOrd="1" destOrd="0" presId="urn:microsoft.com/office/officeart/2018/2/layout/IconLabelList"/>
    <dgm:cxn modelId="{09CE1BEB-7758-492D-A41B-43FD5DAFB5BB}" type="presParOf" srcId="{EB71F94F-74D5-49A3-A8C2-908185781D0D}" destId="{C55550F9-A2DA-41A0-8823-492EDC7622FE}" srcOrd="2" destOrd="0" presId="urn:microsoft.com/office/officeart/2018/2/layout/IconLabelList"/>
    <dgm:cxn modelId="{5C0CFE9D-A0FA-4CCD-A765-3D00EE6A64C9}" type="presParOf" srcId="{C55550F9-A2DA-41A0-8823-492EDC7622FE}" destId="{2CF8A636-C291-4D67-B5E4-8F83BF542DFA}" srcOrd="0" destOrd="0" presId="urn:microsoft.com/office/officeart/2018/2/layout/IconLabelList"/>
    <dgm:cxn modelId="{B105B990-1AC9-4D45-8522-B63161A17EC9}" type="presParOf" srcId="{C55550F9-A2DA-41A0-8823-492EDC7622FE}" destId="{5D179414-D74E-4153-9C03-E70D78049ABD}" srcOrd="1" destOrd="0" presId="urn:microsoft.com/office/officeart/2018/2/layout/IconLabelList"/>
    <dgm:cxn modelId="{B8AC7631-51DA-4392-B579-A317AECCD19D}" type="presParOf" srcId="{C55550F9-A2DA-41A0-8823-492EDC7622FE}" destId="{9EA7ACD0-32BC-4ABE-A35E-AC27D2E43E4B}" srcOrd="2" destOrd="0" presId="urn:microsoft.com/office/officeart/2018/2/layout/IconLabelList"/>
    <dgm:cxn modelId="{76F13233-C11F-4EF0-A84A-DBDBE080C680}" type="presParOf" srcId="{EB71F94F-74D5-49A3-A8C2-908185781D0D}" destId="{579F4EBA-FFF9-4282-9554-5EA7BE1836EC}" srcOrd="3" destOrd="0" presId="urn:microsoft.com/office/officeart/2018/2/layout/IconLabelList"/>
    <dgm:cxn modelId="{16E6FC57-0F36-4C83-88AF-70B85840C768}" type="presParOf" srcId="{EB71F94F-74D5-49A3-A8C2-908185781D0D}" destId="{A46260F4-E677-44D1-9AC5-5592A5383DF6}" srcOrd="4" destOrd="0" presId="urn:microsoft.com/office/officeart/2018/2/layout/IconLabelList"/>
    <dgm:cxn modelId="{2ABEBD43-7FF8-4627-B5D7-2215969B542B}" type="presParOf" srcId="{A46260F4-E677-44D1-9AC5-5592A5383DF6}" destId="{9A3FA455-F2C0-4BFF-BCF4-AF7CE8EB9198}" srcOrd="0" destOrd="0" presId="urn:microsoft.com/office/officeart/2018/2/layout/IconLabelList"/>
    <dgm:cxn modelId="{BE436F11-03E6-4AA8-9816-9D667EAB1452}" type="presParOf" srcId="{A46260F4-E677-44D1-9AC5-5592A5383DF6}" destId="{892CCCF1-A202-4501-A192-2AACF9765636}" srcOrd="1" destOrd="0" presId="urn:microsoft.com/office/officeart/2018/2/layout/IconLabelList"/>
    <dgm:cxn modelId="{1DCEA270-556A-4344-B02E-C9754957EFF8}" type="presParOf" srcId="{A46260F4-E677-44D1-9AC5-5592A5383DF6}" destId="{C5A8D80C-DA5C-41A3-88C3-9662DD9498C0}" srcOrd="2" destOrd="0" presId="urn:microsoft.com/office/officeart/2018/2/layout/IconLabelList"/>
    <dgm:cxn modelId="{DD3E21AE-8076-469E-BF6F-9E8F6C8B06F6}" type="presParOf" srcId="{EB71F94F-74D5-49A3-A8C2-908185781D0D}" destId="{3C621C37-1D9B-4F6E-94FB-10B2B6F74273}" srcOrd="5" destOrd="0" presId="urn:microsoft.com/office/officeart/2018/2/layout/IconLabelList"/>
    <dgm:cxn modelId="{1466BF63-8A8A-43E6-A47A-13E43DAE8202}" type="presParOf" srcId="{EB71F94F-74D5-49A3-A8C2-908185781D0D}" destId="{8D48763C-0E18-4A21-8ECB-0A7D82003596}" srcOrd="6" destOrd="0" presId="urn:microsoft.com/office/officeart/2018/2/layout/IconLabelList"/>
    <dgm:cxn modelId="{BF9CCCAB-FAD2-4914-BDB1-2055FFA4D9F1}" type="presParOf" srcId="{8D48763C-0E18-4A21-8ECB-0A7D82003596}" destId="{C06ED68E-AC0C-4DD0-8EE2-CF6FABA5A716}" srcOrd="0" destOrd="0" presId="urn:microsoft.com/office/officeart/2018/2/layout/IconLabelList"/>
    <dgm:cxn modelId="{D78ED336-5015-434A-A81F-69707C25E346}" type="presParOf" srcId="{8D48763C-0E18-4A21-8ECB-0A7D82003596}" destId="{F6A0AAA0-0529-4106-8F65-7C70A126CFA9}" srcOrd="1" destOrd="0" presId="urn:microsoft.com/office/officeart/2018/2/layout/IconLabelList"/>
    <dgm:cxn modelId="{33089739-B584-4DD4-A81C-0BCE3D5ABD90}" type="presParOf" srcId="{8D48763C-0E18-4A21-8ECB-0A7D82003596}" destId="{89D233AA-65B9-41C6-8521-CE4162AA191B}" srcOrd="2" destOrd="0" presId="urn:microsoft.com/office/officeart/2018/2/layout/IconLabelList"/>
    <dgm:cxn modelId="{79DDABC2-4903-4561-8E90-8E01BF563C1A}" type="presParOf" srcId="{EB71F94F-74D5-49A3-A8C2-908185781D0D}" destId="{51BA65AE-FBD0-409A-9692-5A8F5D62DA4A}" srcOrd="7" destOrd="0" presId="urn:microsoft.com/office/officeart/2018/2/layout/IconLabelList"/>
    <dgm:cxn modelId="{614869DA-B90D-4B70-B20D-B381A9687E85}" type="presParOf" srcId="{EB71F94F-74D5-49A3-A8C2-908185781D0D}" destId="{C12FC958-FA4C-43B1-B0FA-D3D89076B62C}" srcOrd="8" destOrd="0" presId="urn:microsoft.com/office/officeart/2018/2/layout/IconLabelList"/>
    <dgm:cxn modelId="{81B264F9-9FBE-4A2E-8679-0C47C7DA6ECD}" type="presParOf" srcId="{C12FC958-FA4C-43B1-B0FA-D3D89076B62C}" destId="{E56D484C-5821-4DF7-9398-E102C8605398}" srcOrd="0" destOrd="0" presId="urn:microsoft.com/office/officeart/2018/2/layout/IconLabelList"/>
    <dgm:cxn modelId="{6A99CFDA-7F75-473A-AD5A-845BE68BEA34}" type="presParOf" srcId="{C12FC958-FA4C-43B1-B0FA-D3D89076B62C}" destId="{353E75BD-AD7A-4E3F-A24A-EF0F08BE311A}" srcOrd="1" destOrd="0" presId="urn:microsoft.com/office/officeart/2018/2/layout/IconLabelList"/>
    <dgm:cxn modelId="{DF9EACCF-1065-4ADD-8E87-AF75BECC61AD}" type="presParOf" srcId="{C12FC958-FA4C-43B1-B0FA-D3D89076B62C}" destId="{54A866A9-0569-4962-9047-BF11CAA1CE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8CD86-5E80-4AC0-AFD8-D1AA0F5EC639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74DFAD5-D4DB-48D4-9277-83003642EE99}">
      <dgm:prSet/>
      <dgm:spPr/>
      <dgm:t>
        <a:bodyPr/>
        <a:lstStyle/>
        <a:p>
          <a:r>
            <a:rPr lang="nl-NL" dirty="0"/>
            <a:t>Casus 1</a:t>
          </a:r>
          <a:endParaRPr lang="en-US" dirty="0"/>
        </a:p>
      </dgm:t>
    </dgm:pt>
    <dgm:pt modelId="{0094AA34-F6E8-42F4-B853-E2BA17D6F84F}" type="parTrans" cxnId="{9F8FC247-FA7F-4D61-A853-CCCF96A9BCB3}">
      <dgm:prSet/>
      <dgm:spPr/>
      <dgm:t>
        <a:bodyPr/>
        <a:lstStyle/>
        <a:p>
          <a:endParaRPr lang="en-US"/>
        </a:p>
      </dgm:t>
    </dgm:pt>
    <dgm:pt modelId="{723E739C-AAA1-4031-9B0E-F4D3CC46F7E8}" type="sibTrans" cxnId="{9F8FC247-FA7F-4D61-A853-CCCF96A9BCB3}">
      <dgm:prSet/>
      <dgm:spPr/>
      <dgm:t>
        <a:bodyPr/>
        <a:lstStyle/>
        <a:p>
          <a:endParaRPr lang="en-US"/>
        </a:p>
      </dgm:t>
    </dgm:pt>
    <dgm:pt modelId="{4AEF9896-E059-4286-B75F-1CE2A46B6CDF}">
      <dgm:prSet/>
      <dgm:spPr/>
      <dgm:t>
        <a:bodyPr/>
        <a:lstStyle/>
        <a:p>
          <a:r>
            <a:rPr lang="nl-NL"/>
            <a:t>Ombouwen camping</a:t>
          </a:r>
          <a:endParaRPr lang="en-US"/>
        </a:p>
      </dgm:t>
    </dgm:pt>
    <dgm:pt modelId="{33A13283-94D4-4A4F-B734-1A757D6CAB06}" type="parTrans" cxnId="{279547B7-1CDD-4F40-93D7-B87F9F8E0061}">
      <dgm:prSet/>
      <dgm:spPr/>
      <dgm:t>
        <a:bodyPr/>
        <a:lstStyle/>
        <a:p>
          <a:endParaRPr lang="en-US"/>
        </a:p>
      </dgm:t>
    </dgm:pt>
    <dgm:pt modelId="{B82266EA-0BF6-4455-83DF-CF7DD6B65065}" type="sibTrans" cxnId="{279547B7-1CDD-4F40-93D7-B87F9F8E0061}">
      <dgm:prSet/>
      <dgm:spPr/>
      <dgm:t>
        <a:bodyPr/>
        <a:lstStyle/>
        <a:p>
          <a:endParaRPr lang="en-US"/>
        </a:p>
      </dgm:t>
    </dgm:pt>
    <dgm:pt modelId="{609A2D12-1470-4A0A-9D85-0D38F579FB3E}">
      <dgm:prSet/>
      <dgm:spPr/>
      <dgm:t>
        <a:bodyPr/>
        <a:lstStyle/>
        <a:p>
          <a:r>
            <a:rPr lang="nl-NL"/>
            <a:t>Weidevogelbeheer </a:t>
          </a:r>
          <a:endParaRPr lang="en-US"/>
        </a:p>
      </dgm:t>
    </dgm:pt>
    <dgm:pt modelId="{F22692FB-3626-40F9-8EA4-6F27B1287388}" type="parTrans" cxnId="{6F1C9017-FA58-400F-9AA7-1E7E8CEAE223}">
      <dgm:prSet/>
      <dgm:spPr/>
      <dgm:t>
        <a:bodyPr/>
        <a:lstStyle/>
        <a:p>
          <a:endParaRPr lang="en-US"/>
        </a:p>
      </dgm:t>
    </dgm:pt>
    <dgm:pt modelId="{0C9A5402-9B2B-41C6-80D0-46110284CA26}" type="sibTrans" cxnId="{6F1C9017-FA58-400F-9AA7-1E7E8CEAE223}">
      <dgm:prSet/>
      <dgm:spPr/>
      <dgm:t>
        <a:bodyPr/>
        <a:lstStyle/>
        <a:p>
          <a:endParaRPr lang="en-US"/>
        </a:p>
      </dgm:t>
    </dgm:pt>
    <dgm:pt modelId="{D1585AA3-04D1-4B4A-A7E6-A1353D980A53}">
      <dgm:prSet/>
      <dgm:spPr/>
      <dgm:t>
        <a:bodyPr/>
        <a:lstStyle/>
        <a:p>
          <a:r>
            <a:rPr lang="nl-NL" dirty="0" err="1"/>
            <a:t>NVO’s</a:t>
          </a:r>
          <a:r>
            <a:rPr lang="nl-NL" dirty="0"/>
            <a:t>/randenbeheer</a:t>
          </a:r>
          <a:endParaRPr lang="en-US" dirty="0"/>
        </a:p>
      </dgm:t>
    </dgm:pt>
    <dgm:pt modelId="{64E4E810-4B29-4801-A0F2-D143041217FC}" type="parTrans" cxnId="{60194901-C10A-44F6-97BC-CF9758ACEE88}">
      <dgm:prSet/>
      <dgm:spPr/>
      <dgm:t>
        <a:bodyPr/>
        <a:lstStyle/>
        <a:p>
          <a:endParaRPr lang="en-US"/>
        </a:p>
      </dgm:t>
    </dgm:pt>
    <dgm:pt modelId="{3450FAE8-1554-4351-A73D-983D679AE460}" type="sibTrans" cxnId="{60194901-C10A-44F6-97BC-CF9758ACEE88}">
      <dgm:prSet/>
      <dgm:spPr/>
      <dgm:t>
        <a:bodyPr/>
        <a:lstStyle/>
        <a:p>
          <a:endParaRPr lang="en-US"/>
        </a:p>
      </dgm:t>
    </dgm:pt>
    <dgm:pt modelId="{9206FAFB-BB3D-4178-ACA8-8E7A8B2D89DC}">
      <dgm:prSet/>
      <dgm:spPr/>
      <dgm:t>
        <a:bodyPr/>
        <a:lstStyle/>
        <a:p>
          <a:r>
            <a:rPr lang="nl-NL"/>
            <a:t>Casus 2</a:t>
          </a:r>
          <a:endParaRPr lang="en-US"/>
        </a:p>
      </dgm:t>
    </dgm:pt>
    <dgm:pt modelId="{18D94F25-5849-4188-8B7A-C7FD0126F767}" type="parTrans" cxnId="{B3365EC7-E8FD-4A4D-9E6B-64979725B057}">
      <dgm:prSet/>
      <dgm:spPr/>
      <dgm:t>
        <a:bodyPr/>
        <a:lstStyle/>
        <a:p>
          <a:endParaRPr lang="en-US"/>
        </a:p>
      </dgm:t>
    </dgm:pt>
    <dgm:pt modelId="{8A0D41FD-CA4F-4183-B5B2-4E9773A725FD}" type="sibTrans" cxnId="{B3365EC7-E8FD-4A4D-9E6B-64979725B057}">
      <dgm:prSet/>
      <dgm:spPr/>
      <dgm:t>
        <a:bodyPr/>
        <a:lstStyle/>
        <a:p>
          <a:endParaRPr lang="en-US"/>
        </a:p>
      </dgm:t>
    </dgm:pt>
    <dgm:pt modelId="{C96105F6-92E4-4007-B581-5F1D1EDE4427}">
      <dgm:prSet/>
      <dgm:spPr/>
      <dgm:t>
        <a:bodyPr/>
        <a:lstStyle/>
        <a:p>
          <a:r>
            <a:rPr lang="nl-NL"/>
            <a:t>Weidevogelbeheer </a:t>
          </a:r>
          <a:endParaRPr lang="en-US"/>
        </a:p>
      </dgm:t>
    </dgm:pt>
    <dgm:pt modelId="{1C07EEC5-0856-4FD4-B55C-0840BF777AA3}" type="parTrans" cxnId="{8BAF0DE3-2D7C-468E-A829-5DC6E1550B50}">
      <dgm:prSet/>
      <dgm:spPr/>
      <dgm:t>
        <a:bodyPr/>
        <a:lstStyle/>
        <a:p>
          <a:endParaRPr lang="en-US"/>
        </a:p>
      </dgm:t>
    </dgm:pt>
    <dgm:pt modelId="{E574DC55-3A9F-4A18-B7CC-91629BD839F2}" type="sibTrans" cxnId="{8BAF0DE3-2D7C-468E-A829-5DC6E1550B50}">
      <dgm:prSet/>
      <dgm:spPr/>
      <dgm:t>
        <a:bodyPr/>
        <a:lstStyle/>
        <a:p>
          <a:endParaRPr lang="en-US"/>
        </a:p>
      </dgm:t>
    </dgm:pt>
    <dgm:pt modelId="{2E9C0CD8-0F27-4EE1-87E1-C7A6818B407A}">
      <dgm:prSet/>
      <dgm:spPr/>
      <dgm:t>
        <a:bodyPr/>
        <a:lstStyle/>
        <a:p>
          <a:r>
            <a:rPr lang="nl-NL"/>
            <a:t>NVO’s/randenbeheer</a:t>
          </a:r>
          <a:endParaRPr lang="en-US"/>
        </a:p>
      </dgm:t>
    </dgm:pt>
    <dgm:pt modelId="{9D32DAAF-7B57-40D3-A3D8-7363CCFB4282}" type="parTrans" cxnId="{D3075542-DD54-434D-B485-AFA9D4F9511B}">
      <dgm:prSet/>
      <dgm:spPr/>
      <dgm:t>
        <a:bodyPr/>
        <a:lstStyle/>
        <a:p>
          <a:endParaRPr lang="en-US"/>
        </a:p>
      </dgm:t>
    </dgm:pt>
    <dgm:pt modelId="{DEE40566-9CBA-4970-8E81-B77861C7E557}" type="sibTrans" cxnId="{D3075542-DD54-434D-B485-AFA9D4F9511B}">
      <dgm:prSet/>
      <dgm:spPr/>
      <dgm:t>
        <a:bodyPr/>
        <a:lstStyle/>
        <a:p>
          <a:endParaRPr lang="en-US"/>
        </a:p>
      </dgm:t>
    </dgm:pt>
    <dgm:pt modelId="{6EB94FAB-35A0-4131-931A-FC9388C893EE}">
      <dgm:prSet/>
      <dgm:spPr/>
      <dgm:t>
        <a:bodyPr/>
        <a:lstStyle/>
        <a:p>
          <a:r>
            <a:rPr lang="nl-NL" dirty="0"/>
            <a:t>Zonnepanelen</a:t>
          </a:r>
          <a:endParaRPr lang="en-US" dirty="0"/>
        </a:p>
      </dgm:t>
    </dgm:pt>
    <dgm:pt modelId="{11AD33CA-DA6F-473A-97B5-EAF48C2D2EBF}" type="parTrans" cxnId="{19ACE9AE-50DB-4C8D-837E-BBE8E3CFC345}">
      <dgm:prSet/>
      <dgm:spPr/>
      <dgm:t>
        <a:bodyPr/>
        <a:lstStyle/>
        <a:p>
          <a:endParaRPr lang="en-US"/>
        </a:p>
      </dgm:t>
    </dgm:pt>
    <dgm:pt modelId="{0F9E4764-65B1-4B7E-9804-AE32AD7093EF}" type="sibTrans" cxnId="{19ACE9AE-50DB-4C8D-837E-BBE8E3CFC345}">
      <dgm:prSet/>
      <dgm:spPr/>
      <dgm:t>
        <a:bodyPr/>
        <a:lstStyle/>
        <a:p>
          <a:endParaRPr lang="en-US"/>
        </a:p>
      </dgm:t>
    </dgm:pt>
    <dgm:pt modelId="{E2643146-ED8A-4917-9D70-2B5784658080}">
      <dgm:prSet/>
      <dgm:spPr/>
      <dgm:t>
        <a:bodyPr/>
        <a:lstStyle/>
        <a:p>
          <a:r>
            <a:rPr lang="nl-NL"/>
            <a:t>Casus 3</a:t>
          </a:r>
          <a:endParaRPr lang="en-US"/>
        </a:p>
      </dgm:t>
    </dgm:pt>
    <dgm:pt modelId="{72FEC785-499C-4463-8046-974385AED330}" type="parTrans" cxnId="{BBA328D5-2B12-4DFB-AF84-BCD9411C74A2}">
      <dgm:prSet/>
      <dgm:spPr/>
      <dgm:t>
        <a:bodyPr/>
        <a:lstStyle/>
        <a:p>
          <a:endParaRPr lang="en-US"/>
        </a:p>
      </dgm:t>
    </dgm:pt>
    <dgm:pt modelId="{E828BE0A-BE98-4FDD-8D19-8EFA03AD4EBB}" type="sibTrans" cxnId="{BBA328D5-2B12-4DFB-AF84-BCD9411C74A2}">
      <dgm:prSet/>
      <dgm:spPr/>
      <dgm:t>
        <a:bodyPr/>
        <a:lstStyle/>
        <a:p>
          <a:endParaRPr lang="en-US"/>
        </a:p>
      </dgm:t>
    </dgm:pt>
    <dgm:pt modelId="{F1C5652E-93CA-4B75-944E-F598995A1194}">
      <dgm:prSet/>
      <dgm:spPr/>
      <dgm:t>
        <a:bodyPr/>
        <a:lstStyle/>
        <a:p>
          <a:r>
            <a:rPr lang="nl-NL" dirty="0"/>
            <a:t>Meer natuur</a:t>
          </a:r>
          <a:endParaRPr lang="en-US" dirty="0"/>
        </a:p>
      </dgm:t>
    </dgm:pt>
    <dgm:pt modelId="{3B944BC9-3F75-4166-A994-07E1996729E4}" type="parTrans" cxnId="{4E850698-960E-4B46-84CD-3BACEBFE3A8E}">
      <dgm:prSet/>
      <dgm:spPr/>
      <dgm:t>
        <a:bodyPr/>
        <a:lstStyle/>
        <a:p>
          <a:endParaRPr lang="en-US"/>
        </a:p>
      </dgm:t>
    </dgm:pt>
    <dgm:pt modelId="{859C4B9F-E782-4208-95F5-0A88FB013600}" type="sibTrans" cxnId="{4E850698-960E-4B46-84CD-3BACEBFE3A8E}">
      <dgm:prSet/>
      <dgm:spPr/>
      <dgm:t>
        <a:bodyPr/>
        <a:lstStyle/>
        <a:p>
          <a:endParaRPr lang="en-US"/>
        </a:p>
      </dgm:t>
    </dgm:pt>
    <dgm:pt modelId="{1A35B6F3-75BD-4DFE-8132-A2912C373617}">
      <dgm:prSet/>
      <dgm:spPr/>
      <dgm:t>
        <a:bodyPr/>
        <a:lstStyle/>
        <a:p>
          <a:r>
            <a:rPr lang="nl-NL"/>
            <a:t>Weidevogelbeheer </a:t>
          </a:r>
          <a:endParaRPr lang="en-US"/>
        </a:p>
      </dgm:t>
    </dgm:pt>
    <dgm:pt modelId="{7B53C2A4-74B8-416E-B4BC-67408BE33EC1}" type="parTrans" cxnId="{F6B11BED-82CE-4656-B78C-7F79E9756A50}">
      <dgm:prSet/>
      <dgm:spPr/>
      <dgm:t>
        <a:bodyPr/>
        <a:lstStyle/>
        <a:p>
          <a:endParaRPr lang="en-US"/>
        </a:p>
      </dgm:t>
    </dgm:pt>
    <dgm:pt modelId="{969A6D07-8ECC-4FBF-8107-A888A1257F6E}" type="sibTrans" cxnId="{F6B11BED-82CE-4656-B78C-7F79E9756A50}">
      <dgm:prSet/>
      <dgm:spPr/>
      <dgm:t>
        <a:bodyPr/>
        <a:lstStyle/>
        <a:p>
          <a:endParaRPr lang="en-US"/>
        </a:p>
      </dgm:t>
    </dgm:pt>
    <dgm:pt modelId="{1C38CF93-95A1-437B-BDB1-19567F4D51F8}">
      <dgm:prSet/>
      <dgm:spPr/>
      <dgm:t>
        <a:bodyPr/>
        <a:lstStyle/>
        <a:p>
          <a:r>
            <a:rPr lang="nl-NL" dirty="0" err="1"/>
            <a:t>NVO’s</a:t>
          </a:r>
          <a:r>
            <a:rPr lang="nl-NL" dirty="0"/>
            <a:t>/randenbeheer</a:t>
          </a:r>
          <a:endParaRPr lang="en-US" dirty="0"/>
        </a:p>
      </dgm:t>
    </dgm:pt>
    <dgm:pt modelId="{97F721EA-511E-458E-9191-2A166931C98D}" type="parTrans" cxnId="{B86E971B-1198-456D-B617-6A11DD4F5140}">
      <dgm:prSet/>
      <dgm:spPr/>
      <dgm:t>
        <a:bodyPr/>
        <a:lstStyle/>
        <a:p>
          <a:endParaRPr lang="en-US"/>
        </a:p>
      </dgm:t>
    </dgm:pt>
    <dgm:pt modelId="{8AE3D217-EDB2-4008-92FC-8057BFA620DB}" type="sibTrans" cxnId="{B86E971B-1198-456D-B617-6A11DD4F5140}">
      <dgm:prSet/>
      <dgm:spPr/>
      <dgm:t>
        <a:bodyPr/>
        <a:lstStyle/>
        <a:p>
          <a:endParaRPr lang="en-US"/>
        </a:p>
      </dgm:t>
    </dgm:pt>
    <dgm:pt modelId="{51BC5706-D22D-47F7-8CFF-2650D816CF6A}">
      <dgm:prSet/>
      <dgm:spPr/>
      <dgm:t>
        <a:bodyPr/>
        <a:lstStyle/>
        <a:p>
          <a:r>
            <a:rPr lang="en-US" dirty="0"/>
            <a:t>Valuta </a:t>
          </a:r>
          <a:r>
            <a:rPr lang="en-US" dirty="0" err="1"/>
            <a:t>Voor</a:t>
          </a:r>
          <a:r>
            <a:rPr lang="en-US" dirty="0"/>
            <a:t> Veen</a:t>
          </a:r>
        </a:p>
      </dgm:t>
    </dgm:pt>
    <dgm:pt modelId="{3D8A012C-2EAA-4B53-8717-BD564D3373A2}" type="parTrans" cxnId="{675FD3A4-A78C-4C70-B53C-FE377B950205}">
      <dgm:prSet/>
      <dgm:spPr/>
      <dgm:t>
        <a:bodyPr/>
        <a:lstStyle/>
        <a:p>
          <a:endParaRPr lang="nl-NL"/>
        </a:p>
      </dgm:t>
    </dgm:pt>
    <dgm:pt modelId="{8C36B48A-1C6E-4CCE-B800-CAB322B9EA27}" type="sibTrans" cxnId="{675FD3A4-A78C-4C70-B53C-FE377B950205}">
      <dgm:prSet/>
      <dgm:spPr/>
      <dgm:t>
        <a:bodyPr/>
        <a:lstStyle/>
        <a:p>
          <a:endParaRPr lang="nl-NL"/>
        </a:p>
      </dgm:t>
    </dgm:pt>
    <dgm:pt modelId="{2650A91D-4BE8-4F7E-BB76-E18FA83042BC}">
      <dgm:prSet/>
      <dgm:spPr/>
      <dgm:t>
        <a:bodyPr/>
        <a:lstStyle/>
        <a:p>
          <a:r>
            <a:rPr lang="en-US" dirty="0" err="1"/>
            <a:t>Inspelen</a:t>
          </a:r>
          <a:r>
            <a:rPr lang="en-US" dirty="0"/>
            <a:t> op </a:t>
          </a:r>
          <a:r>
            <a:rPr lang="en-US" dirty="0" err="1"/>
            <a:t>recreatie</a:t>
          </a:r>
          <a:endParaRPr lang="en-US" dirty="0"/>
        </a:p>
      </dgm:t>
    </dgm:pt>
    <dgm:pt modelId="{B9D6E6D9-E5FD-4191-B130-01B7146D0F5D}" type="parTrans" cxnId="{1E365112-E8DA-442A-A6C3-EE52CCD6C65A}">
      <dgm:prSet/>
      <dgm:spPr/>
      <dgm:t>
        <a:bodyPr/>
        <a:lstStyle/>
        <a:p>
          <a:endParaRPr lang="nl-NL"/>
        </a:p>
      </dgm:t>
    </dgm:pt>
    <dgm:pt modelId="{52040AA6-91DF-4283-886A-3C3155FAAF62}" type="sibTrans" cxnId="{1E365112-E8DA-442A-A6C3-EE52CCD6C65A}">
      <dgm:prSet/>
      <dgm:spPr/>
      <dgm:t>
        <a:bodyPr/>
        <a:lstStyle/>
        <a:p>
          <a:endParaRPr lang="nl-NL"/>
        </a:p>
      </dgm:t>
    </dgm:pt>
    <dgm:pt modelId="{6215B35D-A69E-4B00-B781-0FECD1E39D47}" type="pres">
      <dgm:prSet presAssocID="{DE48CD86-5E80-4AC0-AFD8-D1AA0F5EC639}" presName="Name0" presStyleCnt="0">
        <dgm:presLayoutVars>
          <dgm:dir/>
          <dgm:animLvl val="lvl"/>
          <dgm:resizeHandles val="exact"/>
        </dgm:presLayoutVars>
      </dgm:prSet>
      <dgm:spPr/>
    </dgm:pt>
    <dgm:pt modelId="{88B21045-F324-492E-8493-98D8F9317237}" type="pres">
      <dgm:prSet presAssocID="{C74DFAD5-D4DB-48D4-9277-83003642EE99}" presName="linNode" presStyleCnt="0"/>
      <dgm:spPr/>
    </dgm:pt>
    <dgm:pt modelId="{1AD5F919-6ACC-419B-B9E2-97EF6ABD74CF}" type="pres">
      <dgm:prSet presAssocID="{C74DFAD5-D4DB-48D4-9277-83003642EE9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27BC69A-22CD-4546-90A1-5B871622FF58}" type="pres">
      <dgm:prSet presAssocID="{C74DFAD5-D4DB-48D4-9277-83003642EE99}" presName="descendantText" presStyleLbl="alignAccFollowNode1" presStyleIdx="0" presStyleCnt="3">
        <dgm:presLayoutVars>
          <dgm:bulletEnabled val="1"/>
        </dgm:presLayoutVars>
      </dgm:prSet>
      <dgm:spPr/>
    </dgm:pt>
    <dgm:pt modelId="{350A9695-2A75-4955-9FE4-7E3DAA268E40}" type="pres">
      <dgm:prSet presAssocID="{723E739C-AAA1-4031-9B0E-F4D3CC46F7E8}" presName="sp" presStyleCnt="0"/>
      <dgm:spPr/>
    </dgm:pt>
    <dgm:pt modelId="{973D919F-1E5D-4E76-80D6-136D5C470ADC}" type="pres">
      <dgm:prSet presAssocID="{9206FAFB-BB3D-4178-ACA8-8E7A8B2D89DC}" presName="linNode" presStyleCnt="0"/>
      <dgm:spPr/>
    </dgm:pt>
    <dgm:pt modelId="{2D14C89F-2DF4-439B-9A94-FBB39068AEBB}" type="pres">
      <dgm:prSet presAssocID="{9206FAFB-BB3D-4178-ACA8-8E7A8B2D89D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9B242E6-6115-4F2E-8827-75D61846113F}" type="pres">
      <dgm:prSet presAssocID="{9206FAFB-BB3D-4178-ACA8-8E7A8B2D89DC}" presName="descendantText" presStyleLbl="alignAccFollowNode1" presStyleIdx="1" presStyleCnt="3">
        <dgm:presLayoutVars>
          <dgm:bulletEnabled val="1"/>
        </dgm:presLayoutVars>
      </dgm:prSet>
      <dgm:spPr/>
    </dgm:pt>
    <dgm:pt modelId="{9F167EB7-3B8B-4238-8CF8-08AE3701C3AF}" type="pres">
      <dgm:prSet presAssocID="{8A0D41FD-CA4F-4183-B5B2-4E9773A725FD}" presName="sp" presStyleCnt="0"/>
      <dgm:spPr/>
    </dgm:pt>
    <dgm:pt modelId="{AECB2D45-3AF4-4983-A7B4-8C81B1D26C43}" type="pres">
      <dgm:prSet presAssocID="{E2643146-ED8A-4917-9D70-2B5784658080}" presName="linNode" presStyleCnt="0"/>
      <dgm:spPr/>
    </dgm:pt>
    <dgm:pt modelId="{2E102C50-2F44-4562-B297-EE724A63352C}" type="pres">
      <dgm:prSet presAssocID="{E2643146-ED8A-4917-9D70-2B578465808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587F9D5-C930-4C17-810C-848E14FE6BBE}" type="pres">
      <dgm:prSet presAssocID="{E2643146-ED8A-4917-9D70-2B5784658080}" presName="descendantText" presStyleLbl="alignAccFollowNode1" presStyleIdx="2" presStyleCnt="3" custLinFactNeighborX="-1476" custLinFactNeighborY="2165">
        <dgm:presLayoutVars>
          <dgm:bulletEnabled val="1"/>
        </dgm:presLayoutVars>
      </dgm:prSet>
      <dgm:spPr/>
    </dgm:pt>
  </dgm:ptLst>
  <dgm:cxnLst>
    <dgm:cxn modelId="{8AD8A500-C8EE-437A-9114-AC9DEDC64935}" type="presOf" srcId="{F1C5652E-93CA-4B75-944E-F598995A1194}" destId="{A587F9D5-C930-4C17-810C-848E14FE6BBE}" srcOrd="0" destOrd="0" presId="urn:microsoft.com/office/officeart/2005/8/layout/vList5"/>
    <dgm:cxn modelId="{60194901-C10A-44F6-97BC-CF9758ACEE88}" srcId="{C74DFAD5-D4DB-48D4-9277-83003642EE99}" destId="{D1585AA3-04D1-4B4A-A7E6-A1353D980A53}" srcOrd="2" destOrd="0" parTransId="{64E4E810-4B29-4801-A0F2-D143041217FC}" sibTransId="{3450FAE8-1554-4351-A73D-983D679AE460}"/>
    <dgm:cxn modelId="{1E365112-E8DA-442A-A6C3-EE52CCD6C65A}" srcId="{9206FAFB-BB3D-4178-ACA8-8E7A8B2D89DC}" destId="{2650A91D-4BE8-4F7E-BB76-E18FA83042BC}" srcOrd="3" destOrd="0" parTransId="{B9D6E6D9-E5FD-4191-B130-01B7146D0F5D}" sibTransId="{52040AA6-91DF-4283-886A-3C3155FAAF62}"/>
    <dgm:cxn modelId="{6F1C9017-FA58-400F-9AA7-1E7E8CEAE223}" srcId="{C74DFAD5-D4DB-48D4-9277-83003642EE99}" destId="{609A2D12-1470-4A0A-9D85-0D38F579FB3E}" srcOrd="1" destOrd="0" parTransId="{F22692FB-3626-40F9-8EA4-6F27B1287388}" sibTransId="{0C9A5402-9B2B-41C6-80D0-46110284CA26}"/>
    <dgm:cxn modelId="{3691CF1A-D9E6-4F3D-B262-3853E53DFF15}" type="presOf" srcId="{D1585AA3-04D1-4B4A-A7E6-A1353D980A53}" destId="{427BC69A-22CD-4546-90A1-5B871622FF58}" srcOrd="0" destOrd="2" presId="urn:microsoft.com/office/officeart/2005/8/layout/vList5"/>
    <dgm:cxn modelId="{B86E971B-1198-456D-B617-6A11DD4F5140}" srcId="{E2643146-ED8A-4917-9D70-2B5784658080}" destId="{1C38CF93-95A1-437B-BDB1-19567F4D51F8}" srcOrd="2" destOrd="0" parTransId="{97F721EA-511E-458E-9191-2A166931C98D}" sibTransId="{8AE3D217-EDB2-4008-92FC-8057BFA620DB}"/>
    <dgm:cxn modelId="{66338F1F-DC44-4752-9F8A-2261986F41DE}" type="presOf" srcId="{4AEF9896-E059-4286-B75F-1CE2A46B6CDF}" destId="{427BC69A-22CD-4546-90A1-5B871622FF58}" srcOrd="0" destOrd="0" presId="urn:microsoft.com/office/officeart/2005/8/layout/vList5"/>
    <dgm:cxn modelId="{EB22B436-DA52-4CF0-8D68-394EC4D3266F}" type="presOf" srcId="{C74DFAD5-D4DB-48D4-9277-83003642EE99}" destId="{1AD5F919-6ACC-419B-B9E2-97EF6ABD74CF}" srcOrd="0" destOrd="0" presId="urn:microsoft.com/office/officeart/2005/8/layout/vList5"/>
    <dgm:cxn modelId="{D3075542-DD54-434D-B485-AFA9D4F9511B}" srcId="{9206FAFB-BB3D-4178-ACA8-8E7A8B2D89DC}" destId="{2E9C0CD8-0F27-4EE1-87E1-C7A6818B407A}" srcOrd="1" destOrd="0" parTransId="{9D32DAAF-7B57-40D3-A3D8-7363CCFB4282}" sibTransId="{DEE40566-9CBA-4970-8E81-B77861C7E557}"/>
    <dgm:cxn modelId="{9F8FC247-FA7F-4D61-A853-CCCF96A9BCB3}" srcId="{DE48CD86-5E80-4AC0-AFD8-D1AA0F5EC639}" destId="{C74DFAD5-D4DB-48D4-9277-83003642EE99}" srcOrd="0" destOrd="0" parTransId="{0094AA34-F6E8-42F4-B853-E2BA17D6F84F}" sibTransId="{723E739C-AAA1-4031-9B0E-F4D3CC46F7E8}"/>
    <dgm:cxn modelId="{DCBD7E49-F5C1-4E41-B524-DB078AEA9529}" type="presOf" srcId="{1A35B6F3-75BD-4DFE-8132-A2912C373617}" destId="{A587F9D5-C930-4C17-810C-848E14FE6BBE}" srcOrd="0" destOrd="1" presId="urn:microsoft.com/office/officeart/2005/8/layout/vList5"/>
    <dgm:cxn modelId="{E6F8C350-DD65-4299-B47D-762580BEEAD8}" type="presOf" srcId="{C96105F6-92E4-4007-B581-5F1D1EDE4427}" destId="{49B242E6-6115-4F2E-8827-75D61846113F}" srcOrd="0" destOrd="0" presId="urn:microsoft.com/office/officeart/2005/8/layout/vList5"/>
    <dgm:cxn modelId="{D5B77157-46E0-43DA-83FE-A9C68C65C0C1}" type="presOf" srcId="{2650A91D-4BE8-4F7E-BB76-E18FA83042BC}" destId="{49B242E6-6115-4F2E-8827-75D61846113F}" srcOrd="0" destOrd="3" presId="urn:microsoft.com/office/officeart/2005/8/layout/vList5"/>
    <dgm:cxn modelId="{BB8A7858-D2E2-469D-9F23-13C8F1BFC983}" type="presOf" srcId="{51BC5706-D22D-47F7-8CFF-2650D816CF6A}" destId="{A587F9D5-C930-4C17-810C-848E14FE6BBE}" srcOrd="0" destOrd="3" presId="urn:microsoft.com/office/officeart/2005/8/layout/vList5"/>
    <dgm:cxn modelId="{4CADEB5A-326B-45A5-AF7B-239DB3D705E2}" type="presOf" srcId="{DE48CD86-5E80-4AC0-AFD8-D1AA0F5EC639}" destId="{6215B35D-A69E-4B00-B781-0FECD1E39D47}" srcOrd="0" destOrd="0" presId="urn:microsoft.com/office/officeart/2005/8/layout/vList5"/>
    <dgm:cxn modelId="{0BA3F08E-9280-40F9-9662-A24BAA1EBC42}" type="presOf" srcId="{609A2D12-1470-4A0A-9D85-0D38F579FB3E}" destId="{427BC69A-22CD-4546-90A1-5B871622FF58}" srcOrd="0" destOrd="1" presId="urn:microsoft.com/office/officeart/2005/8/layout/vList5"/>
    <dgm:cxn modelId="{5E29D88F-9006-495D-99C0-92835043E7F1}" type="presOf" srcId="{E2643146-ED8A-4917-9D70-2B5784658080}" destId="{2E102C50-2F44-4562-B297-EE724A63352C}" srcOrd="0" destOrd="0" presId="urn:microsoft.com/office/officeart/2005/8/layout/vList5"/>
    <dgm:cxn modelId="{4E850698-960E-4B46-84CD-3BACEBFE3A8E}" srcId="{E2643146-ED8A-4917-9D70-2B5784658080}" destId="{F1C5652E-93CA-4B75-944E-F598995A1194}" srcOrd="0" destOrd="0" parTransId="{3B944BC9-3F75-4166-A994-07E1996729E4}" sibTransId="{859C4B9F-E782-4208-95F5-0A88FB013600}"/>
    <dgm:cxn modelId="{675FD3A4-A78C-4C70-B53C-FE377B950205}" srcId="{E2643146-ED8A-4917-9D70-2B5784658080}" destId="{51BC5706-D22D-47F7-8CFF-2650D816CF6A}" srcOrd="3" destOrd="0" parTransId="{3D8A012C-2EAA-4B53-8717-BD564D3373A2}" sibTransId="{8C36B48A-1C6E-4CCE-B800-CAB322B9EA27}"/>
    <dgm:cxn modelId="{D7FFF0A9-6EDD-43F4-BA5F-7F41F20B2AA7}" type="presOf" srcId="{1C38CF93-95A1-437B-BDB1-19567F4D51F8}" destId="{A587F9D5-C930-4C17-810C-848E14FE6BBE}" srcOrd="0" destOrd="2" presId="urn:microsoft.com/office/officeart/2005/8/layout/vList5"/>
    <dgm:cxn modelId="{19ACE9AE-50DB-4C8D-837E-BBE8E3CFC345}" srcId="{9206FAFB-BB3D-4178-ACA8-8E7A8B2D89DC}" destId="{6EB94FAB-35A0-4131-931A-FC9388C893EE}" srcOrd="2" destOrd="0" parTransId="{11AD33CA-DA6F-473A-97B5-EAF48C2D2EBF}" sibTransId="{0F9E4764-65B1-4B7E-9804-AE32AD7093EF}"/>
    <dgm:cxn modelId="{279547B7-1CDD-4F40-93D7-B87F9F8E0061}" srcId="{C74DFAD5-D4DB-48D4-9277-83003642EE99}" destId="{4AEF9896-E059-4286-B75F-1CE2A46B6CDF}" srcOrd="0" destOrd="0" parTransId="{33A13283-94D4-4A4F-B734-1A757D6CAB06}" sibTransId="{B82266EA-0BF6-4455-83DF-CF7DD6B65065}"/>
    <dgm:cxn modelId="{B3365EC7-E8FD-4A4D-9E6B-64979725B057}" srcId="{DE48CD86-5E80-4AC0-AFD8-D1AA0F5EC639}" destId="{9206FAFB-BB3D-4178-ACA8-8E7A8B2D89DC}" srcOrd="1" destOrd="0" parTransId="{18D94F25-5849-4188-8B7A-C7FD0126F767}" sibTransId="{8A0D41FD-CA4F-4183-B5B2-4E9773A725FD}"/>
    <dgm:cxn modelId="{BBA328D5-2B12-4DFB-AF84-BCD9411C74A2}" srcId="{DE48CD86-5E80-4AC0-AFD8-D1AA0F5EC639}" destId="{E2643146-ED8A-4917-9D70-2B5784658080}" srcOrd="2" destOrd="0" parTransId="{72FEC785-499C-4463-8046-974385AED330}" sibTransId="{E828BE0A-BE98-4FDD-8D19-8EFA03AD4EBB}"/>
    <dgm:cxn modelId="{E00858D6-09FE-45C7-95B6-801BF92BADF0}" type="presOf" srcId="{9206FAFB-BB3D-4178-ACA8-8E7A8B2D89DC}" destId="{2D14C89F-2DF4-439B-9A94-FBB39068AEBB}" srcOrd="0" destOrd="0" presId="urn:microsoft.com/office/officeart/2005/8/layout/vList5"/>
    <dgm:cxn modelId="{7A48D5D6-7712-494D-BC28-EBF51056534C}" type="presOf" srcId="{6EB94FAB-35A0-4131-931A-FC9388C893EE}" destId="{49B242E6-6115-4F2E-8827-75D61846113F}" srcOrd="0" destOrd="2" presId="urn:microsoft.com/office/officeart/2005/8/layout/vList5"/>
    <dgm:cxn modelId="{1A6147DF-415D-4593-AF11-FC6A567A6937}" type="presOf" srcId="{2E9C0CD8-0F27-4EE1-87E1-C7A6818B407A}" destId="{49B242E6-6115-4F2E-8827-75D61846113F}" srcOrd="0" destOrd="1" presId="urn:microsoft.com/office/officeart/2005/8/layout/vList5"/>
    <dgm:cxn modelId="{8BAF0DE3-2D7C-468E-A829-5DC6E1550B50}" srcId="{9206FAFB-BB3D-4178-ACA8-8E7A8B2D89DC}" destId="{C96105F6-92E4-4007-B581-5F1D1EDE4427}" srcOrd="0" destOrd="0" parTransId="{1C07EEC5-0856-4FD4-B55C-0840BF777AA3}" sibTransId="{E574DC55-3A9F-4A18-B7CC-91629BD839F2}"/>
    <dgm:cxn modelId="{F6B11BED-82CE-4656-B78C-7F79E9756A50}" srcId="{E2643146-ED8A-4917-9D70-2B5784658080}" destId="{1A35B6F3-75BD-4DFE-8132-A2912C373617}" srcOrd="1" destOrd="0" parTransId="{7B53C2A4-74B8-416E-B4BC-67408BE33EC1}" sibTransId="{969A6D07-8ECC-4FBF-8107-A888A1257F6E}"/>
    <dgm:cxn modelId="{1835897F-F756-4D49-8970-28B62DFBC70B}" type="presParOf" srcId="{6215B35D-A69E-4B00-B781-0FECD1E39D47}" destId="{88B21045-F324-492E-8493-98D8F9317237}" srcOrd="0" destOrd="0" presId="urn:microsoft.com/office/officeart/2005/8/layout/vList5"/>
    <dgm:cxn modelId="{D326B635-988F-4FCC-A490-1C645223F7D9}" type="presParOf" srcId="{88B21045-F324-492E-8493-98D8F9317237}" destId="{1AD5F919-6ACC-419B-B9E2-97EF6ABD74CF}" srcOrd="0" destOrd="0" presId="urn:microsoft.com/office/officeart/2005/8/layout/vList5"/>
    <dgm:cxn modelId="{CCCD8D73-EA8B-4497-AB61-28B4AB909618}" type="presParOf" srcId="{88B21045-F324-492E-8493-98D8F9317237}" destId="{427BC69A-22CD-4546-90A1-5B871622FF58}" srcOrd="1" destOrd="0" presId="urn:microsoft.com/office/officeart/2005/8/layout/vList5"/>
    <dgm:cxn modelId="{4EC01CFA-2634-4BBC-8995-C10AB8D019E5}" type="presParOf" srcId="{6215B35D-A69E-4B00-B781-0FECD1E39D47}" destId="{350A9695-2A75-4955-9FE4-7E3DAA268E40}" srcOrd="1" destOrd="0" presId="urn:microsoft.com/office/officeart/2005/8/layout/vList5"/>
    <dgm:cxn modelId="{06F60E35-D872-4346-83D5-E444423C5714}" type="presParOf" srcId="{6215B35D-A69E-4B00-B781-0FECD1E39D47}" destId="{973D919F-1E5D-4E76-80D6-136D5C470ADC}" srcOrd="2" destOrd="0" presId="urn:microsoft.com/office/officeart/2005/8/layout/vList5"/>
    <dgm:cxn modelId="{DBF14902-49C0-46BB-9CFD-153CD656691D}" type="presParOf" srcId="{973D919F-1E5D-4E76-80D6-136D5C470ADC}" destId="{2D14C89F-2DF4-439B-9A94-FBB39068AEBB}" srcOrd="0" destOrd="0" presId="urn:microsoft.com/office/officeart/2005/8/layout/vList5"/>
    <dgm:cxn modelId="{9885145D-12F7-4E71-9C58-0A0DC05758B8}" type="presParOf" srcId="{973D919F-1E5D-4E76-80D6-136D5C470ADC}" destId="{49B242E6-6115-4F2E-8827-75D61846113F}" srcOrd="1" destOrd="0" presId="urn:microsoft.com/office/officeart/2005/8/layout/vList5"/>
    <dgm:cxn modelId="{C3888969-E3BE-4BD5-A44A-4E8819B5B08E}" type="presParOf" srcId="{6215B35D-A69E-4B00-B781-0FECD1E39D47}" destId="{9F167EB7-3B8B-4238-8CF8-08AE3701C3AF}" srcOrd="3" destOrd="0" presId="urn:microsoft.com/office/officeart/2005/8/layout/vList5"/>
    <dgm:cxn modelId="{E32BE2FF-8711-4D12-B291-64F2852E8AC4}" type="presParOf" srcId="{6215B35D-A69E-4B00-B781-0FECD1E39D47}" destId="{AECB2D45-3AF4-4983-A7B4-8C81B1D26C43}" srcOrd="4" destOrd="0" presId="urn:microsoft.com/office/officeart/2005/8/layout/vList5"/>
    <dgm:cxn modelId="{5F2782BD-7C01-45F9-9291-C250109D0D25}" type="presParOf" srcId="{AECB2D45-3AF4-4983-A7B4-8C81B1D26C43}" destId="{2E102C50-2F44-4562-B297-EE724A63352C}" srcOrd="0" destOrd="0" presId="urn:microsoft.com/office/officeart/2005/8/layout/vList5"/>
    <dgm:cxn modelId="{57A754A6-E088-41DB-9610-442CAFDC67D1}" type="presParOf" srcId="{AECB2D45-3AF4-4983-A7B4-8C81B1D26C43}" destId="{A587F9D5-C930-4C17-810C-848E14FE6B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7766-0D5F-46ED-8D87-85B7D5ABC173}">
      <dsp:nvSpPr>
        <dsp:cNvPr id="0" name=""/>
        <dsp:cNvSpPr/>
      </dsp:nvSpPr>
      <dsp:spPr>
        <a:xfrm>
          <a:off x="0" y="1095120"/>
          <a:ext cx="35858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EE5104-A83F-4B19-9FA6-1A8C8DB0AFE2}">
      <dsp:nvSpPr>
        <dsp:cNvPr id="0" name=""/>
        <dsp:cNvSpPr/>
      </dsp:nvSpPr>
      <dsp:spPr>
        <a:xfrm>
          <a:off x="179294" y="799920"/>
          <a:ext cx="251012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877" tIns="0" rIns="948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Literatuuronderzoek</a:t>
          </a:r>
          <a:endParaRPr lang="en-US" sz="2000" kern="1200" dirty="0"/>
        </a:p>
      </dsp:txBody>
      <dsp:txXfrm>
        <a:off x="208115" y="828741"/>
        <a:ext cx="2452481" cy="532758"/>
      </dsp:txXfrm>
    </dsp:sp>
    <dsp:sp modelId="{6DCF56F0-406F-463F-AC86-B3A90CF295FF}">
      <dsp:nvSpPr>
        <dsp:cNvPr id="0" name=""/>
        <dsp:cNvSpPr/>
      </dsp:nvSpPr>
      <dsp:spPr>
        <a:xfrm>
          <a:off x="0" y="2002320"/>
          <a:ext cx="35858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2E6192-060A-41FA-8C53-FCCF70F95FE2}">
      <dsp:nvSpPr>
        <dsp:cNvPr id="0" name=""/>
        <dsp:cNvSpPr/>
      </dsp:nvSpPr>
      <dsp:spPr>
        <a:xfrm>
          <a:off x="179294" y="1707120"/>
          <a:ext cx="251012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877" tIns="0" rIns="948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Gebiedsbezoek</a:t>
          </a:r>
          <a:endParaRPr lang="en-US" sz="2000" kern="1200" dirty="0"/>
        </a:p>
      </dsp:txBody>
      <dsp:txXfrm>
        <a:off x="208115" y="1735941"/>
        <a:ext cx="2452481" cy="532758"/>
      </dsp:txXfrm>
    </dsp:sp>
    <dsp:sp modelId="{C68ACFE9-8572-410A-AFE5-3D9511A7A0DE}">
      <dsp:nvSpPr>
        <dsp:cNvPr id="0" name=""/>
        <dsp:cNvSpPr/>
      </dsp:nvSpPr>
      <dsp:spPr>
        <a:xfrm>
          <a:off x="0" y="2909520"/>
          <a:ext cx="35858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8E5CD0-014B-4FE2-9928-EE8A5BDAC5CB}">
      <dsp:nvSpPr>
        <dsp:cNvPr id="0" name=""/>
        <dsp:cNvSpPr/>
      </dsp:nvSpPr>
      <dsp:spPr>
        <a:xfrm>
          <a:off x="179294" y="2614320"/>
          <a:ext cx="251012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877" tIns="0" rIns="948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Interviews</a:t>
          </a:r>
          <a:endParaRPr lang="en-US" sz="2000" kern="1200"/>
        </a:p>
      </dsp:txBody>
      <dsp:txXfrm>
        <a:off x="208115" y="2643141"/>
        <a:ext cx="2452481" cy="532758"/>
      </dsp:txXfrm>
    </dsp:sp>
    <dsp:sp modelId="{75136640-2ACD-4EAE-9E56-B9F2A841E06D}">
      <dsp:nvSpPr>
        <dsp:cNvPr id="0" name=""/>
        <dsp:cNvSpPr/>
      </dsp:nvSpPr>
      <dsp:spPr>
        <a:xfrm>
          <a:off x="0" y="3816720"/>
          <a:ext cx="35858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2C81C-FFB2-4FA9-B979-D46BFDF0A312}">
      <dsp:nvSpPr>
        <dsp:cNvPr id="0" name=""/>
        <dsp:cNvSpPr/>
      </dsp:nvSpPr>
      <dsp:spPr>
        <a:xfrm>
          <a:off x="179294" y="3521520"/>
          <a:ext cx="251012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877" tIns="0" rIns="9487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Analyse</a:t>
          </a:r>
          <a:endParaRPr lang="en-US" sz="2000" kern="1200" dirty="0"/>
        </a:p>
      </dsp:txBody>
      <dsp:txXfrm>
        <a:off x="208115" y="3550341"/>
        <a:ext cx="245248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C1B7-8028-433B-A3E3-6055E449072C}">
      <dsp:nvSpPr>
        <dsp:cNvPr id="0" name=""/>
        <dsp:cNvSpPr/>
      </dsp:nvSpPr>
      <dsp:spPr>
        <a:xfrm>
          <a:off x="1137599" y="498081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260D1-647C-4152-A157-7F9874BA08FD}">
      <dsp:nvSpPr>
        <dsp:cNvPr id="0" name=""/>
        <dsp:cNvSpPr/>
      </dsp:nvSpPr>
      <dsp:spPr>
        <a:xfrm>
          <a:off x="642599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Agrariër: Peter Heikoop</a:t>
          </a:r>
          <a:endParaRPr lang="en-US" sz="2300" kern="1200"/>
        </a:p>
      </dsp:txBody>
      <dsp:txXfrm>
        <a:off x="642599" y="1615320"/>
        <a:ext cx="1800000" cy="720000"/>
      </dsp:txXfrm>
    </dsp:sp>
    <dsp:sp modelId="{36E5950C-5BB5-4218-B94E-71C7D1E4A0AB}">
      <dsp:nvSpPr>
        <dsp:cNvPr id="0" name=""/>
        <dsp:cNvSpPr/>
      </dsp:nvSpPr>
      <dsp:spPr>
        <a:xfrm>
          <a:off x="3252599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32409-F641-4FF1-8509-D7F4D91BC518}">
      <dsp:nvSpPr>
        <dsp:cNvPr id="0" name=""/>
        <dsp:cNvSpPr/>
      </dsp:nvSpPr>
      <dsp:spPr>
        <a:xfrm>
          <a:off x="2757599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Biologisch</a:t>
          </a:r>
          <a:endParaRPr lang="en-US" sz="2300" kern="1200"/>
        </a:p>
      </dsp:txBody>
      <dsp:txXfrm>
        <a:off x="2757599" y="1615320"/>
        <a:ext cx="1800000" cy="720000"/>
      </dsp:txXfrm>
    </dsp:sp>
    <dsp:sp modelId="{8F5F6604-B0A5-4344-BC15-BBEFE01BB60A}">
      <dsp:nvSpPr>
        <dsp:cNvPr id="0" name=""/>
        <dsp:cNvSpPr/>
      </dsp:nvSpPr>
      <dsp:spPr>
        <a:xfrm>
          <a:off x="5367600" y="498081"/>
          <a:ext cx="810000" cy="810000"/>
        </a:xfrm>
        <a:prstGeom prst="flowChartPredefinedProcess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A1E1A-695D-450D-BF35-4752D39FB098}">
      <dsp:nvSpPr>
        <dsp:cNvPr id="0" name=""/>
        <dsp:cNvSpPr/>
      </dsp:nvSpPr>
      <dsp:spPr>
        <a:xfrm>
          <a:off x="4872600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30 ha + 15 ha natuurbeheer</a:t>
          </a:r>
          <a:endParaRPr lang="en-US" sz="2300" kern="1200" dirty="0"/>
        </a:p>
      </dsp:txBody>
      <dsp:txXfrm>
        <a:off x="4872600" y="1615320"/>
        <a:ext cx="1800000" cy="720000"/>
      </dsp:txXfrm>
    </dsp:sp>
    <dsp:sp modelId="{459C742C-EF38-45A8-B2BE-549C912C1771}">
      <dsp:nvSpPr>
        <dsp:cNvPr id="0" name=""/>
        <dsp:cNvSpPr/>
      </dsp:nvSpPr>
      <dsp:spPr>
        <a:xfrm>
          <a:off x="2195099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83B70-D302-4D5C-94A4-6EA840067CEE}">
      <dsp:nvSpPr>
        <dsp:cNvPr id="0" name=""/>
        <dsp:cNvSpPr/>
      </dsp:nvSpPr>
      <dsp:spPr>
        <a:xfrm>
          <a:off x="1700099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60 koeien</a:t>
          </a:r>
          <a:endParaRPr lang="en-US" sz="2300" kern="1200"/>
        </a:p>
      </dsp:txBody>
      <dsp:txXfrm>
        <a:off x="1700099" y="3902558"/>
        <a:ext cx="1800000" cy="720000"/>
      </dsp:txXfrm>
    </dsp:sp>
    <dsp:sp modelId="{35CCE2E3-4DEE-4421-A235-7072C64EDF52}">
      <dsp:nvSpPr>
        <dsp:cNvPr id="0" name=""/>
        <dsp:cNvSpPr/>
      </dsp:nvSpPr>
      <dsp:spPr>
        <a:xfrm>
          <a:off x="4310100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D416A-C4AE-4CB7-B64F-B4DB1E9662AB}">
      <dsp:nvSpPr>
        <dsp:cNvPr id="0" name=""/>
        <dsp:cNvSpPr/>
      </dsp:nvSpPr>
      <dsp:spPr>
        <a:xfrm>
          <a:off x="3815100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Bodem: 40 cm klei op veen</a:t>
          </a:r>
          <a:endParaRPr lang="en-US" sz="2300" kern="1200"/>
        </a:p>
      </dsp:txBody>
      <dsp:txXfrm>
        <a:off x="3815100" y="3902558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3B5BD-ADFE-4642-99DB-DF04C30DEF57}">
      <dsp:nvSpPr>
        <dsp:cNvPr id="0" name=""/>
        <dsp:cNvSpPr/>
      </dsp:nvSpPr>
      <dsp:spPr>
        <a:xfrm>
          <a:off x="1344133" y="483422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4EDFE-9AB6-4EF2-9D64-E76F0C36626F}">
      <dsp:nvSpPr>
        <dsp:cNvPr id="0" name=""/>
        <dsp:cNvSpPr/>
      </dsp:nvSpPr>
      <dsp:spPr>
        <a:xfrm>
          <a:off x="849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Agrariër: Matthias Verhoef</a:t>
          </a:r>
          <a:endParaRPr lang="en-US" sz="1800" kern="1200"/>
        </a:p>
      </dsp:txBody>
      <dsp:txXfrm>
        <a:off x="849133" y="1598662"/>
        <a:ext cx="1800000" cy="720000"/>
      </dsp:txXfrm>
    </dsp:sp>
    <dsp:sp modelId="{4D72F846-4222-4B2E-840D-5644AE24DC44}">
      <dsp:nvSpPr>
        <dsp:cNvPr id="0" name=""/>
        <dsp:cNvSpPr/>
      </dsp:nvSpPr>
      <dsp:spPr>
        <a:xfrm>
          <a:off x="3459133" y="48342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FD35-F364-4B31-8681-9018A5F03128}">
      <dsp:nvSpPr>
        <dsp:cNvPr id="0" name=""/>
        <dsp:cNvSpPr/>
      </dsp:nvSpPr>
      <dsp:spPr>
        <a:xfrm>
          <a:off x="2964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Biologisch</a:t>
          </a:r>
          <a:endParaRPr lang="en-US" sz="1800" kern="1200"/>
        </a:p>
      </dsp:txBody>
      <dsp:txXfrm>
        <a:off x="2964133" y="1598662"/>
        <a:ext cx="1800000" cy="720000"/>
      </dsp:txXfrm>
    </dsp:sp>
    <dsp:sp modelId="{C661927B-BC8C-43CF-8635-4B95113A58FA}">
      <dsp:nvSpPr>
        <dsp:cNvPr id="0" name=""/>
        <dsp:cNvSpPr/>
      </dsp:nvSpPr>
      <dsp:spPr>
        <a:xfrm>
          <a:off x="5574133" y="483422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4A75B-EC1C-4B28-B8C3-954453F0663B}">
      <dsp:nvSpPr>
        <dsp:cNvPr id="0" name=""/>
        <dsp:cNvSpPr/>
      </dsp:nvSpPr>
      <dsp:spPr>
        <a:xfrm>
          <a:off x="5079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50 ha + 40 ha natuurbeheer</a:t>
          </a:r>
          <a:endParaRPr lang="en-US" sz="1800" kern="1200"/>
        </a:p>
      </dsp:txBody>
      <dsp:txXfrm>
        <a:off x="5079133" y="1598662"/>
        <a:ext cx="1800000" cy="720000"/>
      </dsp:txXfrm>
    </dsp:sp>
    <dsp:sp modelId="{9CE2E4BA-6958-4779-8562-53101BCE567B}">
      <dsp:nvSpPr>
        <dsp:cNvPr id="0" name=""/>
        <dsp:cNvSpPr/>
      </dsp:nvSpPr>
      <dsp:spPr>
        <a:xfrm>
          <a:off x="2401633" y="276866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A9BB5-7C0E-445A-8693-E73A1342703F}">
      <dsp:nvSpPr>
        <dsp:cNvPr id="0" name=""/>
        <dsp:cNvSpPr/>
      </dsp:nvSpPr>
      <dsp:spPr>
        <a:xfrm>
          <a:off x="1906633" y="38839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95 koeien</a:t>
          </a:r>
          <a:endParaRPr lang="en-US" sz="1800" kern="1200"/>
        </a:p>
      </dsp:txBody>
      <dsp:txXfrm>
        <a:off x="1906633" y="3883901"/>
        <a:ext cx="1800000" cy="720000"/>
      </dsp:txXfrm>
    </dsp:sp>
    <dsp:sp modelId="{CA192DB7-1D7F-48BB-B350-DAC696C004A7}">
      <dsp:nvSpPr>
        <dsp:cNvPr id="0" name=""/>
        <dsp:cNvSpPr/>
      </dsp:nvSpPr>
      <dsp:spPr>
        <a:xfrm>
          <a:off x="4516633" y="276866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B1488-1500-42C0-B250-921AC3234F00}">
      <dsp:nvSpPr>
        <dsp:cNvPr id="0" name=""/>
        <dsp:cNvSpPr/>
      </dsp:nvSpPr>
      <dsp:spPr>
        <a:xfrm>
          <a:off x="4021633" y="38839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Bodem: 30 cm kleiig veen op veen</a:t>
          </a:r>
          <a:endParaRPr lang="en-US" sz="1800" kern="1200"/>
        </a:p>
      </dsp:txBody>
      <dsp:txXfrm>
        <a:off x="4021633" y="3883901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BCB9-3D72-42B5-A648-763251A8B7BE}">
      <dsp:nvSpPr>
        <dsp:cNvPr id="0" name=""/>
        <dsp:cNvSpPr/>
      </dsp:nvSpPr>
      <dsp:spPr>
        <a:xfrm>
          <a:off x="1344133" y="48342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07ADD-4523-4556-86A3-2E19FCBE2E3E}">
      <dsp:nvSpPr>
        <dsp:cNvPr id="0" name=""/>
        <dsp:cNvSpPr/>
      </dsp:nvSpPr>
      <dsp:spPr>
        <a:xfrm>
          <a:off x="849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Agrariër: Kees Baan</a:t>
          </a:r>
          <a:endParaRPr lang="en-US" sz="2200" kern="1200"/>
        </a:p>
      </dsp:txBody>
      <dsp:txXfrm>
        <a:off x="849133" y="1598662"/>
        <a:ext cx="1800000" cy="720000"/>
      </dsp:txXfrm>
    </dsp:sp>
    <dsp:sp modelId="{2CF8A636-C291-4D67-B5E4-8F83BF542DFA}">
      <dsp:nvSpPr>
        <dsp:cNvPr id="0" name=""/>
        <dsp:cNvSpPr/>
      </dsp:nvSpPr>
      <dsp:spPr>
        <a:xfrm>
          <a:off x="3459133" y="48342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7ACD0-32BC-4ABE-A35E-AC27D2E43E4B}">
      <dsp:nvSpPr>
        <dsp:cNvPr id="0" name=""/>
        <dsp:cNvSpPr/>
      </dsp:nvSpPr>
      <dsp:spPr>
        <a:xfrm>
          <a:off x="2964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Niet biologisch</a:t>
          </a:r>
          <a:endParaRPr lang="en-US" sz="2200" kern="1200"/>
        </a:p>
      </dsp:txBody>
      <dsp:txXfrm>
        <a:off x="2964133" y="1598662"/>
        <a:ext cx="1800000" cy="720000"/>
      </dsp:txXfrm>
    </dsp:sp>
    <dsp:sp modelId="{9A3FA455-F2C0-4BFF-BCF4-AF7CE8EB9198}">
      <dsp:nvSpPr>
        <dsp:cNvPr id="0" name=""/>
        <dsp:cNvSpPr/>
      </dsp:nvSpPr>
      <dsp:spPr>
        <a:xfrm>
          <a:off x="5574133" y="483422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8D80C-DA5C-41A3-88C3-9662DD9498C0}">
      <dsp:nvSpPr>
        <dsp:cNvPr id="0" name=""/>
        <dsp:cNvSpPr/>
      </dsp:nvSpPr>
      <dsp:spPr>
        <a:xfrm>
          <a:off x="5079133" y="15986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80 ha + 20 ha akkerbouw</a:t>
          </a:r>
          <a:endParaRPr lang="en-US" sz="2200" kern="1200"/>
        </a:p>
      </dsp:txBody>
      <dsp:txXfrm>
        <a:off x="5079133" y="1598662"/>
        <a:ext cx="1800000" cy="720000"/>
      </dsp:txXfrm>
    </dsp:sp>
    <dsp:sp modelId="{C06ED68E-AC0C-4DD0-8EE2-CF6FABA5A716}">
      <dsp:nvSpPr>
        <dsp:cNvPr id="0" name=""/>
        <dsp:cNvSpPr/>
      </dsp:nvSpPr>
      <dsp:spPr>
        <a:xfrm>
          <a:off x="2401633" y="276866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233AA-65B9-41C6-8521-CE4162AA191B}">
      <dsp:nvSpPr>
        <dsp:cNvPr id="0" name=""/>
        <dsp:cNvSpPr/>
      </dsp:nvSpPr>
      <dsp:spPr>
        <a:xfrm>
          <a:off x="1906633" y="38839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200 koeien</a:t>
          </a:r>
          <a:endParaRPr lang="en-US" sz="2200" kern="1200" dirty="0"/>
        </a:p>
      </dsp:txBody>
      <dsp:txXfrm>
        <a:off x="1906633" y="3883901"/>
        <a:ext cx="1800000" cy="720000"/>
      </dsp:txXfrm>
    </dsp:sp>
    <dsp:sp modelId="{E56D484C-5821-4DF7-9398-E102C8605398}">
      <dsp:nvSpPr>
        <dsp:cNvPr id="0" name=""/>
        <dsp:cNvSpPr/>
      </dsp:nvSpPr>
      <dsp:spPr>
        <a:xfrm>
          <a:off x="4516633" y="276866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866A9-0569-4962-9047-BF11CAA1CE45}">
      <dsp:nvSpPr>
        <dsp:cNvPr id="0" name=""/>
        <dsp:cNvSpPr/>
      </dsp:nvSpPr>
      <dsp:spPr>
        <a:xfrm>
          <a:off x="4021633" y="388390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Bodem: 30/40 cm klei op veen</a:t>
          </a:r>
          <a:endParaRPr lang="en-US" sz="2200" kern="1200" dirty="0"/>
        </a:p>
      </dsp:txBody>
      <dsp:txXfrm>
        <a:off x="4021633" y="3883901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C69A-22CD-4546-90A1-5B871622FF58}">
      <dsp:nvSpPr>
        <dsp:cNvPr id="0" name=""/>
        <dsp:cNvSpPr/>
      </dsp:nvSpPr>
      <dsp:spPr>
        <a:xfrm rot="5400000">
          <a:off x="1778323" y="-319881"/>
          <a:ext cx="1320165" cy="22949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Ombouwen camping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Weidevogelbeheer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NVO’s</a:t>
          </a:r>
          <a:r>
            <a:rPr lang="nl-NL" sz="1700" kern="1200" dirty="0"/>
            <a:t>/randenbeheer</a:t>
          </a:r>
          <a:endParaRPr lang="en-US" sz="1700" kern="1200" dirty="0"/>
        </a:p>
      </dsp:txBody>
      <dsp:txXfrm rot="-5400000">
        <a:off x="1290921" y="231966"/>
        <a:ext cx="2230525" cy="1191275"/>
      </dsp:txXfrm>
    </dsp:sp>
    <dsp:sp modelId="{1AD5F919-6ACC-419B-B9E2-97EF6ABD74CF}">
      <dsp:nvSpPr>
        <dsp:cNvPr id="0" name=""/>
        <dsp:cNvSpPr/>
      </dsp:nvSpPr>
      <dsp:spPr>
        <a:xfrm>
          <a:off x="0" y="2500"/>
          <a:ext cx="1290920" cy="1650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Casus 1</a:t>
          </a:r>
          <a:endParaRPr lang="en-US" sz="3000" kern="1200" dirty="0"/>
        </a:p>
      </dsp:txBody>
      <dsp:txXfrm>
        <a:off x="63018" y="65518"/>
        <a:ext cx="1164884" cy="1524170"/>
      </dsp:txXfrm>
    </dsp:sp>
    <dsp:sp modelId="{49B242E6-6115-4F2E-8827-75D61846113F}">
      <dsp:nvSpPr>
        <dsp:cNvPr id="0" name=""/>
        <dsp:cNvSpPr/>
      </dsp:nvSpPr>
      <dsp:spPr>
        <a:xfrm rot="5400000">
          <a:off x="1778323" y="1412834"/>
          <a:ext cx="1320165" cy="22949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Weidevogelbeheer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NVO’s/randenbeheer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Zonnepanelen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Inspelen</a:t>
          </a:r>
          <a:r>
            <a:rPr lang="en-US" sz="1700" kern="1200" dirty="0"/>
            <a:t> op </a:t>
          </a:r>
          <a:r>
            <a:rPr lang="en-US" sz="1700" kern="1200" dirty="0" err="1"/>
            <a:t>recreatie</a:t>
          </a:r>
          <a:endParaRPr lang="en-US" sz="1700" kern="1200" dirty="0"/>
        </a:p>
      </dsp:txBody>
      <dsp:txXfrm rot="-5400000">
        <a:off x="1290921" y="1964682"/>
        <a:ext cx="2230525" cy="1191275"/>
      </dsp:txXfrm>
    </dsp:sp>
    <dsp:sp modelId="{2D14C89F-2DF4-439B-9A94-FBB39068AEBB}">
      <dsp:nvSpPr>
        <dsp:cNvPr id="0" name=""/>
        <dsp:cNvSpPr/>
      </dsp:nvSpPr>
      <dsp:spPr>
        <a:xfrm>
          <a:off x="0" y="1735216"/>
          <a:ext cx="1290920" cy="1650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Casus 2</a:t>
          </a:r>
          <a:endParaRPr lang="en-US" sz="3000" kern="1200"/>
        </a:p>
      </dsp:txBody>
      <dsp:txXfrm>
        <a:off x="63018" y="1798234"/>
        <a:ext cx="1164884" cy="1524170"/>
      </dsp:txXfrm>
    </dsp:sp>
    <dsp:sp modelId="{A587F9D5-C930-4C17-810C-848E14FE6BBE}">
      <dsp:nvSpPr>
        <dsp:cNvPr id="0" name=""/>
        <dsp:cNvSpPr/>
      </dsp:nvSpPr>
      <dsp:spPr>
        <a:xfrm rot="5400000">
          <a:off x="1759269" y="3174133"/>
          <a:ext cx="1320165" cy="22949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Meer natuur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Weidevogelbeheer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NVO’s</a:t>
          </a:r>
          <a:r>
            <a:rPr lang="nl-NL" sz="1700" kern="1200" dirty="0"/>
            <a:t>/randenbeheer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Valuta </a:t>
          </a:r>
          <a:r>
            <a:rPr lang="en-US" sz="1700" kern="1200" dirty="0" err="1"/>
            <a:t>Voor</a:t>
          </a:r>
          <a:r>
            <a:rPr lang="en-US" sz="1700" kern="1200" dirty="0"/>
            <a:t> Veen</a:t>
          </a:r>
        </a:p>
      </dsp:txBody>
      <dsp:txXfrm rot="-5400000">
        <a:off x="1271867" y="3725981"/>
        <a:ext cx="2230525" cy="1191275"/>
      </dsp:txXfrm>
    </dsp:sp>
    <dsp:sp modelId="{2E102C50-2F44-4562-B297-EE724A63352C}">
      <dsp:nvSpPr>
        <dsp:cNvPr id="0" name=""/>
        <dsp:cNvSpPr/>
      </dsp:nvSpPr>
      <dsp:spPr>
        <a:xfrm>
          <a:off x="0" y="3467933"/>
          <a:ext cx="1290920" cy="1650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Casus 3</a:t>
          </a:r>
          <a:endParaRPr lang="en-US" sz="3000" kern="1200"/>
        </a:p>
      </dsp:txBody>
      <dsp:txXfrm>
        <a:off x="63018" y="3530951"/>
        <a:ext cx="1164884" cy="1524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4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3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9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9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9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6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5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7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Verdienen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Vernatting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Glenn de Wolf</a:t>
            </a:r>
          </a:p>
          <a:p>
            <a:r>
              <a:rPr lang="en-GB" dirty="0"/>
              <a:t>25-8-2021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88A483F-5941-4C6A-BF75-EDACBC6A12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" y="6249068"/>
            <a:ext cx="2771775" cy="596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4A0583-78BF-44C4-AD86-61D10D7910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35" y="6146633"/>
            <a:ext cx="241744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E657E-D1D3-4DC5-8268-7EED504B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sz="2800" dirty="0"/>
              <a:t>Verdienmodellen:</a:t>
            </a:r>
            <a:br>
              <a:rPr lang="nl-NL" sz="2800" dirty="0"/>
            </a:br>
            <a:r>
              <a:rPr lang="nl-NL" sz="2800" dirty="0"/>
              <a:t>Agrarisch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C10F1-06BD-4F02-BEA3-3EC86E2D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Lichter vee, </a:t>
            </a:r>
          </a:p>
          <a:p>
            <a:pPr lvl="1"/>
            <a:r>
              <a:rPr lang="nl-NL" dirty="0"/>
              <a:t>standaard koe: 600 kg</a:t>
            </a:r>
          </a:p>
          <a:p>
            <a:r>
              <a:rPr lang="nl-NL" dirty="0"/>
              <a:t>Lichtere machines</a:t>
            </a:r>
          </a:p>
          <a:p>
            <a:pPr lvl="1"/>
            <a:r>
              <a:rPr lang="nl-NL" dirty="0"/>
              <a:t>Standaard tractor 4 tot 6 ton</a:t>
            </a:r>
          </a:p>
          <a:p>
            <a:pPr lvl="1"/>
            <a:r>
              <a:rPr lang="nl-NL" dirty="0"/>
              <a:t>Lichter gewenst: 2 tot 3 ton</a:t>
            </a:r>
          </a:p>
          <a:p>
            <a:r>
              <a:rPr lang="nl-NL" dirty="0" err="1"/>
              <a:t>Paludicultuur</a:t>
            </a:r>
            <a:endParaRPr lang="nl-NL" dirty="0"/>
          </a:p>
        </p:txBody>
      </p:sp>
      <p:pic>
        <p:nvPicPr>
          <p:cNvPr id="7" name="Afbeelding 6" descr="Afbeelding met buiten, lucht, gras, vrachtwagen&#10;&#10;Automatisch gegenereerde beschrijving">
            <a:extLst>
              <a:ext uri="{FF2B5EF4-FFF2-40B4-BE49-F238E27FC236}">
                <a16:creationId xmlns:a16="http://schemas.microsoft.com/office/drawing/2014/main" id="{C194104E-7985-407E-B759-424943BC7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5" r="9187" b="-3"/>
          <a:stretch/>
        </p:blipFill>
        <p:spPr>
          <a:xfrm>
            <a:off x="7818120" y="761999"/>
            <a:ext cx="3617432" cy="2581995"/>
          </a:xfrm>
          <a:prstGeom prst="rect">
            <a:avLst/>
          </a:prstGeom>
        </p:spPr>
      </p:pic>
      <p:pic>
        <p:nvPicPr>
          <p:cNvPr id="4098" name="Picture 2" descr="Sawa&amp;#39;s in het polderland - New Scientist">
            <a:extLst>
              <a:ext uri="{FF2B5EF4-FFF2-40B4-BE49-F238E27FC236}">
                <a16:creationId xmlns:a16="http://schemas.microsoft.com/office/drawing/2014/main" id="{2A221111-423F-4850-95E2-58E2CDE38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855"/>
          <a:stretch/>
        </p:blipFill>
        <p:spPr bwMode="auto">
          <a:xfrm>
            <a:off x="7818120" y="3504142"/>
            <a:ext cx="3617432" cy="25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821C1-69D4-4A28-9709-A91D4E96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3467100" cy="4601183"/>
          </a:xfrm>
        </p:spPr>
        <p:txBody>
          <a:bodyPr/>
          <a:lstStyle/>
          <a:p>
            <a:r>
              <a:rPr lang="nl-NL" dirty="0"/>
              <a:t>Verdienmodellen: Natuurbeheer/</a:t>
            </a:r>
            <a:br>
              <a:rPr lang="nl-NL" dirty="0"/>
            </a:br>
            <a:r>
              <a:rPr lang="nl-NL" dirty="0" err="1"/>
              <a:t>natuur-inclusiviteit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19CD7C-7E23-4C43-B9DC-93C526E23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Koolstofvastlegging (valuta voor veen)</a:t>
            </a:r>
          </a:p>
          <a:p>
            <a:pPr lvl="1"/>
            <a:r>
              <a:rPr lang="nl-NL" dirty="0"/>
              <a:t>Opbrengst: 300 – 900 euro/ha</a:t>
            </a:r>
          </a:p>
          <a:p>
            <a:r>
              <a:rPr lang="nl-NL" dirty="0"/>
              <a:t>Weidevogelbeheer</a:t>
            </a:r>
          </a:p>
          <a:p>
            <a:r>
              <a:rPr lang="nl-NL" dirty="0"/>
              <a:t>Randen</a:t>
            </a:r>
          </a:p>
          <a:p>
            <a:r>
              <a:rPr lang="nl-NL" dirty="0" err="1"/>
              <a:t>ANLb</a:t>
            </a:r>
            <a:r>
              <a:rPr lang="nl-NL" dirty="0"/>
              <a:t>/SKNL/groenblauwe diensten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 descr="Home - Valuta voor Veen">
            <a:extLst>
              <a:ext uri="{FF2B5EF4-FFF2-40B4-BE49-F238E27FC236}">
                <a16:creationId xmlns:a16="http://schemas.microsoft.com/office/drawing/2014/main" id="{F0CDD2B7-1F97-48A3-BB75-E3F4AA3F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4943475"/>
            <a:ext cx="4280893" cy="11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n: natuurvriendelijke oever Strijense haven | Waterschap Hollandse Delta">
            <a:extLst>
              <a:ext uri="{FF2B5EF4-FFF2-40B4-BE49-F238E27FC236}">
                <a16:creationId xmlns:a16="http://schemas.microsoft.com/office/drawing/2014/main" id="{40A767B9-BC9B-46DE-951A-F9DBF82E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10" y="4226928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ardlike Fryske Wâlden sleutelt aan groenmenu | De Feanster">
            <a:extLst>
              <a:ext uri="{FF2B5EF4-FFF2-40B4-BE49-F238E27FC236}">
                <a16:creationId xmlns:a16="http://schemas.microsoft.com/office/drawing/2014/main" id="{03AE3A92-3FAB-4700-9DF7-808C81D9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75" y="2112378"/>
            <a:ext cx="2799835" cy="18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22C58-D6B0-401B-84EF-90E103B3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sz="2800"/>
              <a:t>Verdienmodellen: Recreatief/</a:t>
            </a:r>
            <a:br>
              <a:rPr lang="nl-NL" sz="2800"/>
            </a:br>
            <a:r>
              <a:rPr lang="nl-NL" sz="2800"/>
              <a:t>toeristisch/</a:t>
            </a:r>
            <a:br>
              <a:rPr lang="nl-NL" sz="2800"/>
            </a:br>
            <a:r>
              <a:rPr lang="nl-NL" sz="2800"/>
              <a:t>overig</a:t>
            </a:r>
            <a:br>
              <a:rPr lang="nl-NL" sz="2800"/>
            </a:b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80014-2D6D-4FB9-B295-64D95582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Recreatie/toerisme</a:t>
            </a:r>
          </a:p>
          <a:p>
            <a:r>
              <a:rPr lang="nl-NL" dirty="0"/>
              <a:t>Tiny houses</a:t>
            </a:r>
          </a:p>
          <a:p>
            <a:pPr lvl="1"/>
            <a:r>
              <a:rPr lang="nl-NL" dirty="0"/>
              <a:t>Pacht 250 – 500 euro</a:t>
            </a:r>
          </a:p>
          <a:p>
            <a:r>
              <a:rPr lang="nl-NL" dirty="0"/>
              <a:t>Zonnepanelen</a:t>
            </a:r>
          </a:p>
          <a:p>
            <a:r>
              <a:rPr lang="nl-NL" dirty="0"/>
              <a:t>Boerenwinkel</a:t>
            </a:r>
          </a:p>
          <a:p>
            <a:r>
              <a:rPr lang="nl-NL" dirty="0"/>
              <a:t>camping</a:t>
            </a:r>
          </a:p>
        </p:txBody>
      </p:sp>
      <p:pic>
        <p:nvPicPr>
          <p:cNvPr id="7" name="Afbeelding 6" descr="Afbeelding met buiten, lucht, grond, gebouw&#10;&#10;Automatisch gegenereerde beschrijving">
            <a:extLst>
              <a:ext uri="{FF2B5EF4-FFF2-40B4-BE49-F238E27FC236}">
                <a16:creationId xmlns:a16="http://schemas.microsoft.com/office/drawing/2014/main" id="{95E0B9B4-2A8C-4CA2-B854-04897DAB0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r="5" b="5"/>
          <a:stretch/>
        </p:blipFill>
        <p:spPr>
          <a:xfrm>
            <a:off x="8307635" y="459125"/>
            <a:ext cx="2611074" cy="1863697"/>
          </a:xfrm>
          <a:prstGeom prst="rect">
            <a:avLst/>
          </a:prstGeom>
        </p:spPr>
      </p:pic>
      <p:pic>
        <p:nvPicPr>
          <p:cNvPr id="9" name="Afbeelding 8" descr="Afbeelding met buiten, lucht, grond, oud&#10;&#10;Automatisch gegenereerde beschrijving">
            <a:extLst>
              <a:ext uri="{FF2B5EF4-FFF2-40B4-BE49-F238E27FC236}">
                <a16:creationId xmlns:a16="http://schemas.microsoft.com/office/drawing/2014/main" id="{AF2637A9-14F8-4E93-A813-8F2C439B5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21" y="2466159"/>
            <a:ext cx="2508302" cy="1881227"/>
          </a:xfrm>
          <a:prstGeom prst="rect">
            <a:avLst/>
          </a:prstGeom>
        </p:spPr>
      </p:pic>
      <p:pic>
        <p:nvPicPr>
          <p:cNvPr id="6146" name="Picture 2" descr="Loving the idea of tiny house living, even if you don&amp;#39;t live in one">
            <a:extLst>
              <a:ext uri="{FF2B5EF4-FFF2-40B4-BE49-F238E27FC236}">
                <a16:creationId xmlns:a16="http://schemas.microsoft.com/office/drawing/2014/main" id="{0A9D17F5-DF86-4262-8914-BCB1A9286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 r="5" b="16200"/>
          <a:stretch/>
        </p:blipFill>
        <p:spPr bwMode="auto">
          <a:xfrm>
            <a:off x="8280807" y="4489605"/>
            <a:ext cx="2664731" cy="19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winkel+openingstijden - De Groene Geer">
            <a:extLst>
              <a:ext uri="{FF2B5EF4-FFF2-40B4-BE49-F238E27FC236}">
                <a16:creationId xmlns:a16="http://schemas.microsoft.com/office/drawing/2014/main" id="{3BB0E333-EF9E-4A2A-8BA0-EA38D5EBA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A7A5B675-1693-45B9-ADF0-77BE28B1C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59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43273-F075-42D9-ACE8-429CCE4F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Agrariers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3131E-2A28-4B19-9A4F-ADC577437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61999"/>
            <a:ext cx="3150098" cy="5333999"/>
          </a:xfrm>
        </p:spPr>
        <p:txBody>
          <a:bodyPr>
            <a:normAutofit/>
          </a:bodyPr>
          <a:lstStyle/>
          <a:p>
            <a:r>
              <a:rPr lang="nl-NL" dirty="0"/>
              <a:t>Casus 1: Peter </a:t>
            </a:r>
            <a:r>
              <a:rPr lang="nl-NL" dirty="0" err="1"/>
              <a:t>Heikoop</a:t>
            </a:r>
            <a:endParaRPr lang="nl-NL" dirty="0"/>
          </a:p>
          <a:p>
            <a:r>
              <a:rPr lang="nl-NL" dirty="0"/>
              <a:t>Casus 2: Matthias Verhoef</a:t>
            </a:r>
          </a:p>
          <a:p>
            <a:r>
              <a:rPr lang="nl-NL" dirty="0"/>
              <a:t>Casus 3: Kees Baan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3CE4E9-1AA2-4EDA-8C48-893CE1ED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r="4061" b="-4"/>
          <a:stretch/>
        </p:blipFill>
        <p:spPr bwMode="auto">
          <a:xfrm>
            <a:off x="7221071" y="335847"/>
            <a:ext cx="4214481" cy="30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12.jpg" descr="Afbeelding met kaart&#10;&#10;Automatisch gegenereerde beschrijving">
            <a:extLst>
              <a:ext uri="{FF2B5EF4-FFF2-40B4-BE49-F238E27FC236}">
                <a16:creationId xmlns:a16="http://schemas.microsoft.com/office/drawing/2014/main" id="{7994532A-A136-4471-A443-9A1010D51456}"/>
              </a:ext>
            </a:extLst>
          </p:cNvPr>
          <p:cNvPicPr/>
          <p:nvPr/>
        </p:nvPicPr>
        <p:blipFill rotWithShape="1">
          <a:blip r:embed="rId3"/>
          <a:srcRect r="18702" b="1"/>
          <a:stretch/>
        </p:blipFill>
        <p:spPr>
          <a:xfrm>
            <a:off x="7221071" y="3429000"/>
            <a:ext cx="4214481" cy="2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9F599-9FD2-4D8A-9991-ECFF4422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 1</a:t>
            </a:r>
            <a:br>
              <a:rPr lang="en-US" dirty="0"/>
            </a:br>
            <a:endParaRPr lang="nl-NL" dirty="0"/>
          </a:p>
        </p:txBody>
      </p:sp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ADDDB101-DF39-4298-A473-6BA33E248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4162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27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9F599-9FD2-4D8A-9991-ECFF4422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Casus 2</a:t>
            </a:r>
            <a:br>
              <a:rPr lang="en-US" dirty="0"/>
            </a:b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ADC1A16-6092-4CFB-8813-528E2D7EA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1061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71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9F599-9FD2-4D8A-9991-ECFF4422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Casus 3</a:t>
            </a:r>
            <a:br>
              <a:rPr lang="en-US" dirty="0"/>
            </a:b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87826D7-FFAB-4086-99EE-2B9CD2BF5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62065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85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40EBC-292A-4A28-8061-A7EED4CB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Advies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0201A40-9C20-4323-97A5-9F22AFBB4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25402"/>
              </p:ext>
            </p:extLst>
          </p:nvPr>
        </p:nvGraphicFramePr>
        <p:xfrm>
          <a:off x="3869267" y="8641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3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40EBC-292A-4A28-8061-A7EED4CB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E8A2D-57A5-4CB5-8143-426110C9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51" y="604380"/>
            <a:ext cx="3585891" cy="5120640"/>
          </a:xfrm>
        </p:spPr>
        <p:txBody>
          <a:bodyPr>
            <a:normAutofit/>
          </a:bodyPr>
          <a:lstStyle/>
          <a:p>
            <a:r>
              <a:rPr lang="nl-NL" sz="2400" dirty="0"/>
              <a:t>Drukdrainage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Grote investering nodig</a:t>
            </a:r>
          </a:p>
          <a:p>
            <a:pPr lvl="1"/>
            <a:r>
              <a:rPr lang="nl-NL" sz="2000" dirty="0"/>
              <a:t>Rendabel </a:t>
            </a:r>
          </a:p>
          <a:p>
            <a:pPr lvl="1"/>
            <a:r>
              <a:rPr lang="nl-NL" sz="2000" dirty="0"/>
              <a:t>Materiaal</a:t>
            </a:r>
          </a:p>
          <a:p>
            <a:pPr lvl="1"/>
            <a:r>
              <a:rPr lang="nl-NL" sz="2000" dirty="0"/>
              <a:t>Combineren met beheerpakketten</a:t>
            </a:r>
          </a:p>
          <a:p>
            <a:pPr marL="502920" lvl="1" indent="0">
              <a:buNone/>
            </a:pPr>
            <a:endParaRPr lang="nl-NL" dirty="0"/>
          </a:p>
        </p:txBody>
      </p:sp>
      <p:pic>
        <p:nvPicPr>
          <p:cNvPr id="4" name="Picture 6" descr="Drukdrainage - The next step - Midden in Delfland">
            <a:extLst>
              <a:ext uri="{FF2B5EF4-FFF2-40B4-BE49-F238E27FC236}">
                <a16:creationId xmlns:a16="http://schemas.microsoft.com/office/drawing/2014/main" id="{0D28A1CB-7DD0-441F-A4DD-B5491F5D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829" y="3818021"/>
            <a:ext cx="4892560" cy="25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B875F-EEC1-4C82-815F-F0678931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AC407-6FF2-4A61-94B9-A5B924C3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welke manier kunnen de agrariërs in Alblasserwaard en Vijfheerenlanden bij een verhoging van het waterpeil op hun landbouwgrond nog steeds over een duurzaam, volwaardig en effectief verdienmodel beschikken?</a:t>
            </a:r>
            <a:endParaRPr lang="nl-N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dirty="0"/>
              <a:t>Drukdrainage waarschijnlijk effectief</a:t>
            </a:r>
          </a:p>
          <a:p>
            <a:pPr lvl="1"/>
            <a:r>
              <a:rPr lang="nl-NL" dirty="0"/>
              <a:t>Valuta voor veen</a:t>
            </a:r>
          </a:p>
          <a:p>
            <a:pPr lvl="1"/>
            <a:r>
              <a:rPr lang="nl-NL" dirty="0"/>
              <a:t>20% weidevogelbeheer plus legselbeheer</a:t>
            </a:r>
          </a:p>
          <a:p>
            <a:pPr lvl="1"/>
            <a:r>
              <a:rPr lang="nl-NL" dirty="0"/>
              <a:t>Aanvullen met recreatie/energieproductie/pacht</a:t>
            </a:r>
          </a:p>
        </p:txBody>
      </p:sp>
    </p:spTree>
    <p:extLst>
      <p:ext uri="{BB962C8B-B14F-4D97-AF65-F5344CB8AC3E}">
        <p14:creationId xmlns:p14="http://schemas.microsoft.com/office/powerpoint/2010/main" val="18421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2E579-BF88-4704-82EA-3A17A0F8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1C6871-6E6F-4620-BF07-906A1513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Methode </a:t>
            </a:r>
          </a:p>
          <a:p>
            <a:r>
              <a:rPr lang="nl-NL" dirty="0"/>
              <a:t>Verdroging</a:t>
            </a:r>
          </a:p>
          <a:p>
            <a:r>
              <a:rPr lang="nl-NL" dirty="0"/>
              <a:t>Vernatting</a:t>
            </a:r>
          </a:p>
          <a:p>
            <a:r>
              <a:rPr lang="nl-NL" dirty="0"/>
              <a:t>Casus 1, 2, 3</a:t>
            </a:r>
          </a:p>
          <a:p>
            <a:r>
              <a:rPr lang="nl-NL" dirty="0"/>
              <a:t>Advies </a:t>
            </a:r>
          </a:p>
          <a:p>
            <a:r>
              <a:rPr lang="nl-NL" dirty="0"/>
              <a:t>Conclusie</a:t>
            </a:r>
          </a:p>
          <a:p>
            <a:r>
              <a:rPr lang="nl-NL" dirty="0"/>
              <a:t>Aanbevelingen</a:t>
            </a:r>
          </a:p>
        </p:txBody>
      </p:sp>
    </p:spTree>
    <p:extLst>
      <p:ext uri="{BB962C8B-B14F-4D97-AF65-F5344CB8AC3E}">
        <p14:creationId xmlns:p14="http://schemas.microsoft.com/office/powerpoint/2010/main" val="203638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0BA9A-5893-4374-A4FD-C3D71C3A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49447E-C2AC-4085-B499-17497CA0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015" y="1123837"/>
            <a:ext cx="7315200" cy="2762250"/>
          </a:xfrm>
        </p:spPr>
        <p:txBody>
          <a:bodyPr/>
          <a:lstStyle/>
          <a:p>
            <a:r>
              <a:rPr lang="nl-NL" sz="3200" dirty="0"/>
              <a:t>Vervolgonderzoek:</a:t>
            </a:r>
          </a:p>
          <a:p>
            <a:pPr lvl="1"/>
            <a:r>
              <a:rPr lang="nl-NL" sz="2800" dirty="0"/>
              <a:t>Financiering</a:t>
            </a:r>
          </a:p>
          <a:p>
            <a:pPr lvl="1"/>
            <a:r>
              <a:rPr lang="nl-NL" sz="2800" dirty="0"/>
              <a:t>Afwachten resultaten</a:t>
            </a:r>
          </a:p>
          <a:p>
            <a:pPr lvl="1"/>
            <a:r>
              <a:rPr lang="nl-NL" sz="2800" dirty="0"/>
              <a:t>Kosten biologisch afbreekbare buizen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 descr="Werkzaamheden: Blauwzaam">
            <a:extLst>
              <a:ext uri="{FF2B5EF4-FFF2-40B4-BE49-F238E27FC236}">
                <a16:creationId xmlns:a16="http://schemas.microsoft.com/office/drawing/2014/main" id="{11E8F2B9-6B61-4203-96FD-0019ACB5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46" y="3626358"/>
            <a:ext cx="2969632" cy="26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0BA9A-5893-4374-A4FD-C3D71C3A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Aanbevelingen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49447E-C2AC-4085-B499-17497CA0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nl-NL" sz="2800" dirty="0"/>
              <a:t>Overig</a:t>
            </a:r>
          </a:p>
          <a:p>
            <a:pPr lvl="1"/>
            <a:r>
              <a:rPr lang="nl-NL" sz="2400" dirty="0"/>
              <a:t>Pas waterpeil aan op locatie</a:t>
            </a:r>
          </a:p>
          <a:p>
            <a:pPr lvl="1"/>
            <a:r>
              <a:rPr lang="nl-NL" sz="2400" dirty="0" err="1"/>
              <a:t>BlauwZaam</a:t>
            </a:r>
            <a:r>
              <a:rPr lang="nl-NL" sz="2400" dirty="0"/>
              <a:t>: uitwisseling van informatie</a:t>
            </a:r>
          </a:p>
          <a:p>
            <a:pPr lvl="2"/>
            <a:r>
              <a:rPr lang="nl-NL" sz="2200" dirty="0"/>
              <a:t>Domino-effect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 descr="Waterpeil - Hortipoint">
            <a:extLst>
              <a:ext uri="{FF2B5EF4-FFF2-40B4-BE49-F238E27FC236}">
                <a16:creationId xmlns:a16="http://schemas.microsoft.com/office/drawing/2014/main" id="{9BF5D89F-F456-4925-A853-B5EC7C499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2" r="17864" b="-1"/>
          <a:stretch/>
        </p:blipFill>
        <p:spPr bwMode="auto">
          <a:xfrm>
            <a:off x="7818120" y="758952"/>
            <a:ext cx="3617432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0BA9A-5893-4374-A4FD-C3D71C3A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49447E-C2AC-4085-B499-17497CA0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8194" name="Picture 2" descr="Zeven meest gestelde vragen van werkgevers - Cijfers &amp;amp; Centen">
            <a:extLst>
              <a:ext uri="{FF2B5EF4-FFF2-40B4-BE49-F238E27FC236}">
                <a16:creationId xmlns:a16="http://schemas.microsoft.com/office/drawing/2014/main" id="{E574BF8B-0DA1-4807-80DE-AB6FBD06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12287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9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32FDF-C2B2-4C90-9D4D-C76F8E0C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8CDEF-2A7A-4202-AA57-1D1FFD21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r>
              <a:rPr lang="nl-NL" dirty="0"/>
              <a:t>Stichting </a:t>
            </a:r>
            <a:r>
              <a:rPr lang="nl-NL" dirty="0" err="1"/>
              <a:t>BlauwZaam</a:t>
            </a:r>
            <a:endParaRPr lang="nl-NL" dirty="0"/>
          </a:p>
          <a:p>
            <a:r>
              <a:rPr lang="nl-NL" dirty="0"/>
              <a:t>Bodemdaling en verdroging</a:t>
            </a:r>
          </a:p>
          <a:p>
            <a:r>
              <a:rPr lang="nl-NL" dirty="0"/>
              <a:t>Uitstoot CO2: 4 – 7 megaton/jaar</a:t>
            </a:r>
          </a:p>
          <a:p>
            <a:r>
              <a:rPr lang="nl-NL" dirty="0"/>
              <a:t>Drukdrainage</a:t>
            </a:r>
          </a:p>
          <a:p>
            <a:endParaRPr lang="nl-NL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8133A53C-7542-4373-B509-A1125A30B4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1023292"/>
            <a:ext cx="3420289" cy="735362"/>
          </a:xfrm>
          <a:prstGeom prst="rect">
            <a:avLst/>
          </a:prstGeom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928B7FC6-3451-4229-8054-121E4EAD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7" y="1810139"/>
            <a:ext cx="3420289" cy="18640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3EADC8-066A-4F44-ACB8-C7C076A2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3028" y="4115832"/>
            <a:ext cx="3420288" cy="22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32FDF-C2B2-4C90-9D4D-C76F8E0C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8CDEF-2A7A-4202-AA57-1D1FFD21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264642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pic>
        <p:nvPicPr>
          <p:cNvPr id="4" name="image12.jpg" descr="Afbeelding met kaart&#10;&#10;Automatisch gegenereerde beschrijving">
            <a:extLst>
              <a:ext uri="{FF2B5EF4-FFF2-40B4-BE49-F238E27FC236}">
                <a16:creationId xmlns:a16="http://schemas.microsoft.com/office/drawing/2014/main" id="{A0F3406E-6787-4727-9EEE-D0377E5BBEA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69268" y="3502914"/>
            <a:ext cx="4722282" cy="2490978"/>
          </a:xfrm>
          <a:prstGeom prst="rect">
            <a:avLst/>
          </a:prstGeom>
          <a:ln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43460D8-9958-4726-ADD6-80496D95BBEB}"/>
              </a:ext>
            </a:extLst>
          </p:cNvPr>
          <p:cNvSpPr txBox="1"/>
          <p:nvPr/>
        </p:nvSpPr>
        <p:spPr>
          <a:xfrm>
            <a:off x="3869268" y="2062753"/>
            <a:ext cx="6100010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welke manier kunnen de agrariërs in Alblasserwaard en Vijfheerenlanden bij een verhoging van het waterpeil op hun landbouwgrond nog steeds over een duurzaam, volwaardig en effectief verdienmodel beschikken?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8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458E9-FB33-40F2-957D-B6CDF2C9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Methode </a:t>
            </a:r>
          </a:p>
        </p:txBody>
      </p:sp>
      <p:pic>
        <p:nvPicPr>
          <p:cNvPr id="7" name="Graphic 6" descr="Radio microphone">
            <a:extLst>
              <a:ext uri="{FF2B5EF4-FFF2-40B4-BE49-F238E27FC236}">
                <a16:creationId xmlns:a16="http://schemas.microsoft.com/office/drawing/2014/main" id="{BF739549-26F7-4A24-802A-441BCBE3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AA190060-AB15-4521-B930-B836D0575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37126"/>
              </p:ext>
            </p:extLst>
          </p:nvPr>
        </p:nvGraphicFramePr>
        <p:xfrm>
          <a:off x="3869267" y="8641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62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A27F4-4654-4486-9B10-6272B762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Verdroging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B6CBC-94A9-46EB-9875-6C94057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938" y="-1436483"/>
            <a:ext cx="7315200" cy="5120640"/>
          </a:xfrm>
        </p:spPr>
        <p:txBody>
          <a:bodyPr/>
          <a:lstStyle/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905E4D93-F0FC-4E21-9C12-48B9FEC064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502694"/>
            <a:ext cx="4953000" cy="2509590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87D0D12-193B-45BC-9536-E739A618C9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354454"/>
            <a:ext cx="4953000" cy="20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A27F4-4654-4486-9B10-6272B762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Verdroging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9CCA9ED-3111-4D67-AC64-577289BD1E0D}"/>
              </a:ext>
            </a:extLst>
          </p:cNvPr>
          <p:cNvSpPr txBox="1">
            <a:spLocks/>
          </p:cNvSpPr>
          <p:nvPr/>
        </p:nvSpPr>
        <p:spPr>
          <a:xfrm>
            <a:off x="3878793" y="12070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Natuur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nl-NL" dirty="0"/>
              <a:t>Verlies diversiteit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Agrariers 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nl-NL" dirty="0"/>
              <a:t>Verlies productie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Waterhuishouding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nl-NL" dirty="0"/>
              <a:t>Gebiedsvreemd water inlaten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Frank Wassenberg on Twitter: &amp;quot;Drenthe, afgelopen weekend. Eindeloze velden  met Engels raaigras, waar NIETS anders groeit. Waar ook geen insecten of  weidevogels meer leven. Zo sloopt de intensieve landbouw onze natuur en">
            <a:extLst>
              <a:ext uri="{FF2B5EF4-FFF2-40B4-BE49-F238E27FC236}">
                <a16:creationId xmlns:a16="http://schemas.microsoft.com/office/drawing/2014/main" id="{CB097A8D-6498-4E3B-BE66-5DD6568A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805053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re Today | Onverwachte schade aan sportvelden en weilanden">
            <a:extLst>
              <a:ext uri="{FF2B5EF4-FFF2-40B4-BE49-F238E27FC236}">
                <a16:creationId xmlns:a16="http://schemas.microsoft.com/office/drawing/2014/main" id="{A7AD8CD7-E78E-472B-BF10-A13A83ED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600831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A322B-4ADE-4D41-A5AE-637BEC0C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Vernatting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CAEFE-087D-4153-96CB-726D16D6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243" y="397383"/>
            <a:ext cx="7315200" cy="51206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Drukdrainage</a:t>
            </a:r>
          </a:p>
          <a:p>
            <a:pPr lvl="1"/>
            <a:r>
              <a:rPr lang="nl-NL" dirty="0"/>
              <a:t>Methode</a:t>
            </a:r>
          </a:p>
          <a:p>
            <a:pPr lvl="2"/>
            <a:r>
              <a:rPr lang="nl-NL" dirty="0"/>
              <a:t>Buizen 50-60 cm diep</a:t>
            </a:r>
          </a:p>
          <a:p>
            <a:pPr lvl="2"/>
            <a:r>
              <a:rPr lang="nl-NL" dirty="0"/>
              <a:t>Om de 4 – 6 m</a:t>
            </a:r>
          </a:p>
          <a:p>
            <a:pPr lvl="1"/>
            <a:r>
              <a:rPr lang="nl-NL" dirty="0"/>
              <a:t>Effect </a:t>
            </a:r>
          </a:p>
          <a:p>
            <a:pPr lvl="1"/>
            <a:r>
              <a:rPr lang="nl-NL" dirty="0"/>
              <a:t>Kosten: 4000,- euro/ha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E39BBB-F694-4540-8766-69EEFB6000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43" y="3424428"/>
            <a:ext cx="7315199" cy="260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Drukdrainage - The next step - Midden in Delfland">
            <a:extLst>
              <a:ext uri="{FF2B5EF4-FFF2-40B4-BE49-F238E27FC236}">
                <a16:creationId xmlns:a16="http://schemas.microsoft.com/office/drawing/2014/main" id="{6336E81A-4EA0-4895-B159-FD8824A6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930640"/>
            <a:ext cx="3705225" cy="19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ukdrainage - The next step - Midden in Delfland">
            <a:extLst>
              <a:ext uri="{FF2B5EF4-FFF2-40B4-BE49-F238E27FC236}">
                <a16:creationId xmlns:a16="http://schemas.microsoft.com/office/drawing/2014/main" id="{27A8DA30-28B5-4269-A377-9F392AF5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1" y="832752"/>
            <a:ext cx="4496204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A322B-4ADE-4D41-A5AE-637BEC0C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Vernatting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CAEFE-087D-4153-96CB-726D16D6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r>
              <a:rPr lang="nl-NL" dirty="0"/>
              <a:t>Gevolgen</a:t>
            </a:r>
          </a:p>
          <a:p>
            <a:r>
              <a:rPr lang="nl-NL" dirty="0"/>
              <a:t>Natuur</a:t>
            </a:r>
          </a:p>
          <a:p>
            <a:pPr lvl="1"/>
            <a:r>
              <a:rPr lang="nl-NL" dirty="0"/>
              <a:t>Weinig</a:t>
            </a:r>
          </a:p>
          <a:p>
            <a:pPr lvl="1"/>
            <a:r>
              <a:rPr lang="nl-NL" dirty="0"/>
              <a:t>Bevordering biodiversiteit</a:t>
            </a:r>
          </a:p>
          <a:p>
            <a:r>
              <a:rPr lang="nl-NL" dirty="0"/>
              <a:t>Agrariers </a:t>
            </a:r>
          </a:p>
          <a:p>
            <a:pPr lvl="1"/>
            <a:r>
              <a:rPr lang="nl-NL" dirty="0"/>
              <a:t>Slappere grond</a:t>
            </a:r>
          </a:p>
          <a:p>
            <a:pPr lvl="1"/>
            <a:r>
              <a:rPr lang="nl-NL" dirty="0"/>
              <a:t>Verandering productie</a:t>
            </a:r>
          </a:p>
          <a:p>
            <a:pPr lvl="1"/>
            <a:endParaRPr lang="nl-NL" dirty="0"/>
          </a:p>
          <a:p>
            <a:r>
              <a:rPr lang="nl-NL" dirty="0"/>
              <a:t>Waterhuishouding</a:t>
            </a:r>
          </a:p>
          <a:p>
            <a:pPr lvl="1"/>
            <a:r>
              <a:rPr lang="nl-NL" dirty="0"/>
              <a:t>Verlies buffering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9218" name="Picture 2" descr="Goed voorbereid het land op! - Proeftuin Krimpenerwaard">
            <a:extLst>
              <a:ext uri="{FF2B5EF4-FFF2-40B4-BE49-F238E27FC236}">
                <a16:creationId xmlns:a16="http://schemas.microsoft.com/office/drawing/2014/main" id="{A4A2FEAD-4FF9-4AA9-B985-77ED0A591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r="5" b="5"/>
          <a:stretch/>
        </p:blipFill>
        <p:spPr bwMode="auto">
          <a:xfrm>
            <a:off x="7818120" y="761999"/>
            <a:ext cx="3617432" cy="25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plant&#10;&#10;Automatisch gegenereerde beschrijving">
            <a:extLst>
              <a:ext uri="{FF2B5EF4-FFF2-40B4-BE49-F238E27FC236}">
                <a16:creationId xmlns:a16="http://schemas.microsoft.com/office/drawing/2014/main" id="{A6A19890-EDC9-488E-A5B6-C397C198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r="26388" b="-1"/>
          <a:stretch/>
        </p:blipFill>
        <p:spPr>
          <a:xfrm rot="5400000">
            <a:off x="8330907" y="2991354"/>
            <a:ext cx="2591857" cy="36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5374</TotalTime>
  <Words>406</Words>
  <Application>Microsoft Office PowerPoint</Application>
  <PresentationFormat>Breedbeeld</PresentationFormat>
  <Paragraphs>148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 2</vt:lpstr>
      <vt:lpstr>Frame</vt:lpstr>
      <vt:lpstr>Verdienen bij Vernatting</vt:lpstr>
      <vt:lpstr>Inhoud</vt:lpstr>
      <vt:lpstr>Introductie</vt:lpstr>
      <vt:lpstr>Introductie</vt:lpstr>
      <vt:lpstr>Methode </vt:lpstr>
      <vt:lpstr>Verdroging</vt:lpstr>
      <vt:lpstr>Verdroging</vt:lpstr>
      <vt:lpstr>Vernatting</vt:lpstr>
      <vt:lpstr>Vernatting</vt:lpstr>
      <vt:lpstr>Verdienmodellen: Agrarisch</vt:lpstr>
      <vt:lpstr>Verdienmodellen: Natuurbeheer/ natuur-inclusiviteit </vt:lpstr>
      <vt:lpstr>Verdienmodellen: Recreatief/ toeristisch/ overig </vt:lpstr>
      <vt:lpstr>Agrariers </vt:lpstr>
      <vt:lpstr>Casus 1 </vt:lpstr>
      <vt:lpstr>Casus 2 </vt:lpstr>
      <vt:lpstr>Casus 3 </vt:lpstr>
      <vt:lpstr>Advies</vt:lpstr>
      <vt:lpstr>Advies</vt:lpstr>
      <vt:lpstr>Conclusie</vt:lpstr>
      <vt:lpstr>Aanbevelingen</vt:lpstr>
      <vt:lpstr>Aanbevelingen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Wolf, Glenn de</cp:lastModifiedBy>
  <cp:revision>4</cp:revision>
  <dcterms:created xsi:type="dcterms:W3CDTF">2021-08-21T18:02:52Z</dcterms:created>
  <dcterms:modified xsi:type="dcterms:W3CDTF">2021-08-25T13:57:14Z</dcterms:modified>
</cp:coreProperties>
</file>